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1" r:id="rId4"/>
  </p:sldMasterIdLst>
  <p:notesMasterIdLst>
    <p:notesMasterId r:id="rId28"/>
  </p:notesMasterIdLst>
  <p:sldIdLst>
    <p:sldId id="256" r:id="rId5"/>
    <p:sldId id="268" r:id="rId6"/>
    <p:sldId id="277" r:id="rId7"/>
    <p:sldId id="283" r:id="rId8"/>
    <p:sldId id="276" r:id="rId9"/>
    <p:sldId id="280" r:id="rId10"/>
    <p:sldId id="291" r:id="rId11"/>
    <p:sldId id="281" r:id="rId12"/>
    <p:sldId id="282" r:id="rId13"/>
    <p:sldId id="279" r:id="rId14"/>
    <p:sldId id="278" r:id="rId15"/>
    <p:sldId id="286" r:id="rId16"/>
    <p:sldId id="287" r:id="rId17"/>
    <p:sldId id="271" r:id="rId18"/>
    <p:sldId id="267" r:id="rId19"/>
    <p:sldId id="292" r:id="rId20"/>
    <p:sldId id="269" r:id="rId21"/>
    <p:sldId id="284" r:id="rId22"/>
    <p:sldId id="288" r:id="rId23"/>
    <p:sldId id="289" r:id="rId24"/>
    <p:sldId id="290" r:id="rId25"/>
    <p:sldId id="285"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1D6CD-569F-4BCE-BC36-A4810DEB04B4}" v="53" dt="2021-05-19T15:37:18.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Michele K" userId="624a296f-1c39-4c2f-8ed3-0a8aa316adc9" providerId="ADAL" clId="{9451D6CD-569F-4BCE-BC36-A4810DEB04B4}"/>
    <pc:docChg chg="undo custSel addSld delSld modSld sldOrd">
      <pc:chgData name="Smith, Michele K" userId="624a296f-1c39-4c2f-8ed3-0a8aa316adc9" providerId="ADAL" clId="{9451D6CD-569F-4BCE-BC36-A4810DEB04B4}" dt="2021-05-19T16:06:54.922" v="3899" actId="20577"/>
      <pc:docMkLst>
        <pc:docMk/>
      </pc:docMkLst>
      <pc:sldChg chg="del">
        <pc:chgData name="Smith, Michele K" userId="624a296f-1c39-4c2f-8ed3-0a8aa316adc9" providerId="ADAL" clId="{9451D6CD-569F-4BCE-BC36-A4810DEB04B4}" dt="2021-05-12T16:35:29.061" v="1321" actId="47"/>
        <pc:sldMkLst>
          <pc:docMk/>
          <pc:sldMk cId="1395595577" sldId="260"/>
        </pc:sldMkLst>
      </pc:sldChg>
      <pc:sldChg chg="delSp modSp del mod ord delDesignElem chgLayout">
        <pc:chgData name="Smith, Michele K" userId="624a296f-1c39-4c2f-8ed3-0a8aa316adc9" providerId="ADAL" clId="{9451D6CD-569F-4BCE-BC36-A4810DEB04B4}" dt="2021-05-12T14:35:00.503" v="772" actId="2696"/>
        <pc:sldMkLst>
          <pc:docMk/>
          <pc:sldMk cId="2553890239" sldId="266"/>
        </pc:sldMkLst>
        <pc:spChg chg="mod ord">
          <ac:chgData name="Smith, Michele K" userId="624a296f-1c39-4c2f-8ed3-0a8aa316adc9" providerId="ADAL" clId="{9451D6CD-569F-4BCE-BC36-A4810DEB04B4}" dt="2021-05-12T14:31:14.734" v="650" actId="700"/>
          <ac:spMkLst>
            <pc:docMk/>
            <pc:sldMk cId="2553890239" sldId="266"/>
            <ac:spMk id="2" creationId="{5E6129EA-E569-4DBF-A64F-E97E08AA1339}"/>
          </ac:spMkLst>
        </pc:spChg>
        <pc:spChg chg="mod ord">
          <ac:chgData name="Smith, Michele K" userId="624a296f-1c39-4c2f-8ed3-0a8aa316adc9" providerId="ADAL" clId="{9451D6CD-569F-4BCE-BC36-A4810DEB04B4}" dt="2021-05-12T14:31:14.734" v="650" actId="700"/>
          <ac:spMkLst>
            <pc:docMk/>
            <pc:sldMk cId="2553890239" sldId="266"/>
            <ac:spMk id="5" creationId="{5A571EC3-A2EF-43C6-8025-CA7D773158E6}"/>
          </ac:spMkLst>
        </pc:spChg>
        <pc:spChg chg="del">
          <ac:chgData name="Smith, Michele K" userId="624a296f-1c39-4c2f-8ed3-0a8aa316adc9" providerId="ADAL" clId="{9451D6CD-569F-4BCE-BC36-A4810DEB04B4}" dt="2021-05-12T14:31:14.734" v="650" actId="700"/>
          <ac:spMkLst>
            <pc:docMk/>
            <pc:sldMk cId="2553890239" sldId="266"/>
            <ac:spMk id="21" creationId="{14D16F1A-5D78-4402-81FF-31A98AFD6BBD}"/>
          </ac:spMkLst>
        </pc:spChg>
        <pc:spChg chg="del">
          <ac:chgData name="Smith, Michele K" userId="624a296f-1c39-4c2f-8ed3-0a8aa316adc9" providerId="ADAL" clId="{9451D6CD-569F-4BCE-BC36-A4810DEB04B4}" dt="2021-05-12T14:31:14.734" v="650" actId="700"/>
          <ac:spMkLst>
            <pc:docMk/>
            <pc:sldMk cId="2553890239" sldId="266"/>
            <ac:spMk id="23" creationId="{1B2FB7F0-6A45-43E8-88A7-48E46E6D48CA}"/>
          </ac:spMkLst>
        </pc:spChg>
        <pc:spChg chg="del">
          <ac:chgData name="Smith, Michele K" userId="624a296f-1c39-4c2f-8ed3-0a8aa316adc9" providerId="ADAL" clId="{9451D6CD-569F-4BCE-BC36-A4810DEB04B4}" dt="2021-05-12T14:31:14.734" v="650" actId="700"/>
          <ac:spMkLst>
            <pc:docMk/>
            <pc:sldMk cId="2553890239" sldId="266"/>
            <ac:spMk id="25" creationId="{6BA9C607-662B-4FBB-A3F3-CF593AD736CD}"/>
          </ac:spMkLst>
        </pc:spChg>
        <pc:graphicFrameChg chg="mod ord">
          <ac:chgData name="Smith, Michele K" userId="624a296f-1c39-4c2f-8ed3-0a8aa316adc9" providerId="ADAL" clId="{9451D6CD-569F-4BCE-BC36-A4810DEB04B4}" dt="2021-05-12T14:31:14.734" v="650" actId="700"/>
          <ac:graphicFrameMkLst>
            <pc:docMk/>
            <pc:sldMk cId="2553890239" sldId="266"/>
            <ac:graphicFrameMk id="17" creationId="{315DD6DA-4D00-4202-99F3-D98F3BA7F353}"/>
          </ac:graphicFrameMkLst>
        </pc:graphicFrameChg>
      </pc:sldChg>
      <pc:sldChg chg="ord modNotesTx">
        <pc:chgData name="Smith, Michele K" userId="624a296f-1c39-4c2f-8ed3-0a8aa316adc9" providerId="ADAL" clId="{9451D6CD-569F-4BCE-BC36-A4810DEB04B4}" dt="2021-05-19T15:51:46.938" v="3411" actId="20577"/>
        <pc:sldMkLst>
          <pc:docMk/>
          <pc:sldMk cId="3097395633" sldId="267"/>
        </pc:sldMkLst>
      </pc:sldChg>
      <pc:sldChg chg="modSp mod">
        <pc:chgData name="Smith, Michele K" userId="624a296f-1c39-4c2f-8ed3-0a8aa316adc9" providerId="ADAL" clId="{9451D6CD-569F-4BCE-BC36-A4810DEB04B4}" dt="2021-05-12T15:37:48.843" v="951" actId="20577"/>
        <pc:sldMkLst>
          <pc:docMk/>
          <pc:sldMk cId="865974841" sldId="269"/>
        </pc:sldMkLst>
        <pc:spChg chg="mod">
          <ac:chgData name="Smith, Michele K" userId="624a296f-1c39-4c2f-8ed3-0a8aa316adc9" providerId="ADAL" clId="{9451D6CD-569F-4BCE-BC36-A4810DEB04B4}" dt="2021-05-12T15:34:52.557" v="922" actId="20577"/>
          <ac:spMkLst>
            <pc:docMk/>
            <pc:sldMk cId="865974841" sldId="269"/>
            <ac:spMk id="2" creationId="{5E6129EA-E569-4DBF-A64F-E97E08AA1339}"/>
          </ac:spMkLst>
        </pc:spChg>
        <pc:spChg chg="mod">
          <ac:chgData name="Smith, Michele K" userId="624a296f-1c39-4c2f-8ed3-0a8aa316adc9" providerId="ADAL" clId="{9451D6CD-569F-4BCE-BC36-A4810DEB04B4}" dt="2021-05-12T15:37:48.843" v="951" actId="20577"/>
          <ac:spMkLst>
            <pc:docMk/>
            <pc:sldMk cId="865974841" sldId="269"/>
            <ac:spMk id="15" creationId="{BC5F1966-7034-4473-B9C9-C81E937B660E}"/>
          </ac:spMkLst>
        </pc:spChg>
      </pc:sldChg>
      <pc:sldChg chg="del">
        <pc:chgData name="Smith, Michele K" userId="624a296f-1c39-4c2f-8ed3-0a8aa316adc9" providerId="ADAL" clId="{9451D6CD-569F-4BCE-BC36-A4810DEB04B4}" dt="2021-05-12T16:37:08.387" v="1375" actId="2696"/>
        <pc:sldMkLst>
          <pc:docMk/>
          <pc:sldMk cId="3847907934" sldId="270"/>
        </pc:sldMkLst>
      </pc:sldChg>
      <pc:sldChg chg="modSp mod modNotesTx">
        <pc:chgData name="Smith, Michele K" userId="624a296f-1c39-4c2f-8ed3-0a8aa316adc9" providerId="ADAL" clId="{9451D6CD-569F-4BCE-BC36-A4810DEB04B4}" dt="2021-05-19T15:30:10.654" v="2362" actId="20577"/>
        <pc:sldMkLst>
          <pc:docMk/>
          <pc:sldMk cId="815702921" sldId="271"/>
        </pc:sldMkLst>
        <pc:spChg chg="mod">
          <ac:chgData name="Smith, Michele K" userId="624a296f-1c39-4c2f-8ed3-0a8aa316adc9" providerId="ADAL" clId="{9451D6CD-569F-4BCE-BC36-A4810DEB04B4}" dt="2021-05-12T16:29:17.807" v="1220" actId="6549"/>
          <ac:spMkLst>
            <pc:docMk/>
            <pc:sldMk cId="815702921" sldId="271"/>
            <ac:spMk id="15" creationId="{BC5F1966-7034-4473-B9C9-C81E937B660E}"/>
          </ac:spMkLst>
        </pc:spChg>
      </pc:sldChg>
      <pc:sldChg chg="del">
        <pc:chgData name="Smith, Michele K" userId="624a296f-1c39-4c2f-8ed3-0a8aa316adc9" providerId="ADAL" clId="{9451D6CD-569F-4BCE-BC36-A4810DEB04B4}" dt="2021-05-12T16:32:00.565" v="1221" actId="47"/>
        <pc:sldMkLst>
          <pc:docMk/>
          <pc:sldMk cId="1234943072" sldId="272"/>
        </pc:sldMkLst>
      </pc:sldChg>
      <pc:sldChg chg="del">
        <pc:chgData name="Smith, Michele K" userId="624a296f-1c39-4c2f-8ed3-0a8aa316adc9" providerId="ADAL" clId="{9451D6CD-569F-4BCE-BC36-A4810DEB04B4}" dt="2021-05-12T13:36:01.864" v="350" actId="2696"/>
        <pc:sldMkLst>
          <pc:docMk/>
          <pc:sldMk cId="2482646849" sldId="273"/>
        </pc:sldMkLst>
      </pc:sldChg>
      <pc:sldChg chg="modSp mod">
        <pc:chgData name="Smith, Michele K" userId="624a296f-1c39-4c2f-8ed3-0a8aa316adc9" providerId="ADAL" clId="{9451D6CD-569F-4BCE-BC36-A4810DEB04B4}" dt="2021-05-12T14:25:50.017" v="600" actId="122"/>
        <pc:sldMkLst>
          <pc:docMk/>
          <pc:sldMk cId="1136506310" sldId="274"/>
        </pc:sldMkLst>
        <pc:spChg chg="mod">
          <ac:chgData name="Smith, Michele K" userId="624a296f-1c39-4c2f-8ed3-0a8aa316adc9" providerId="ADAL" clId="{9451D6CD-569F-4BCE-BC36-A4810DEB04B4}" dt="2021-05-12T14:25:50.017" v="600" actId="122"/>
          <ac:spMkLst>
            <pc:docMk/>
            <pc:sldMk cId="1136506310" sldId="274"/>
            <ac:spMk id="3" creationId="{CB491D7F-DEA5-43F8-B62D-0338E06C233A}"/>
          </ac:spMkLst>
        </pc:spChg>
      </pc:sldChg>
      <pc:sldChg chg="del">
        <pc:chgData name="Smith, Michele K" userId="624a296f-1c39-4c2f-8ed3-0a8aa316adc9" providerId="ADAL" clId="{9451D6CD-569F-4BCE-BC36-A4810DEB04B4}" dt="2021-05-11T17:51:38.455" v="73" actId="2696"/>
        <pc:sldMkLst>
          <pc:docMk/>
          <pc:sldMk cId="2075990152" sldId="275"/>
        </pc:sldMkLst>
      </pc:sldChg>
      <pc:sldChg chg="addSp delSp modSp mod setBg setClrOvrMap">
        <pc:chgData name="Smith, Michele K" userId="624a296f-1c39-4c2f-8ed3-0a8aa316adc9" providerId="ADAL" clId="{9451D6CD-569F-4BCE-BC36-A4810DEB04B4}" dt="2021-05-12T16:36:25.648" v="1372" actId="20577"/>
        <pc:sldMkLst>
          <pc:docMk/>
          <pc:sldMk cId="2158558760" sldId="276"/>
        </pc:sldMkLst>
        <pc:spChg chg="mod ord">
          <ac:chgData name="Smith, Michele K" userId="624a296f-1c39-4c2f-8ed3-0a8aa316adc9" providerId="ADAL" clId="{9451D6CD-569F-4BCE-BC36-A4810DEB04B4}" dt="2021-05-12T16:36:25.648" v="1372" actId="20577"/>
          <ac:spMkLst>
            <pc:docMk/>
            <pc:sldMk cId="2158558760" sldId="276"/>
            <ac:spMk id="2" creationId="{021DAB30-9B9A-4D0A-845E-A3BEA57D93EA}"/>
          </ac:spMkLst>
        </pc:spChg>
        <pc:spChg chg="mod ord">
          <ac:chgData name="Smith, Michele K" userId="624a296f-1c39-4c2f-8ed3-0a8aa316adc9" providerId="ADAL" clId="{9451D6CD-569F-4BCE-BC36-A4810DEB04B4}" dt="2021-05-12T14:36:26.562" v="777" actId="26606"/>
          <ac:spMkLst>
            <pc:docMk/>
            <pc:sldMk cId="2158558760" sldId="276"/>
            <ac:spMk id="3" creationId="{E1016022-1E61-40D8-A55E-C89366D378F9}"/>
          </ac:spMkLst>
        </pc:spChg>
        <pc:spChg chg="mod">
          <ac:chgData name="Smith, Michele K" userId="624a296f-1c39-4c2f-8ed3-0a8aa316adc9" providerId="ADAL" clId="{9451D6CD-569F-4BCE-BC36-A4810DEB04B4}" dt="2021-05-12T14:36:26.562" v="777" actId="26606"/>
          <ac:spMkLst>
            <pc:docMk/>
            <pc:sldMk cId="2158558760" sldId="276"/>
            <ac:spMk id="4" creationId="{A099D996-71D1-4F68-B9E5-3273BB434487}"/>
          </ac:spMkLst>
        </pc:spChg>
        <pc:spChg chg="add del">
          <ac:chgData name="Smith, Michele K" userId="624a296f-1c39-4c2f-8ed3-0a8aa316adc9" providerId="ADAL" clId="{9451D6CD-569F-4BCE-BC36-A4810DEB04B4}" dt="2021-05-12T14:36:26.547" v="776" actId="26606"/>
          <ac:spMkLst>
            <pc:docMk/>
            <pc:sldMk cId="2158558760" sldId="276"/>
            <ac:spMk id="6" creationId="{CE3A6A76-AE5D-49AE-9D49-90C0F1548261}"/>
          </ac:spMkLst>
        </pc:spChg>
        <pc:spChg chg="add del">
          <ac:chgData name="Smith, Michele K" userId="624a296f-1c39-4c2f-8ed3-0a8aa316adc9" providerId="ADAL" clId="{9451D6CD-569F-4BCE-BC36-A4810DEB04B4}" dt="2021-05-12T14:36:20.265" v="774" actId="26606"/>
          <ac:spMkLst>
            <pc:docMk/>
            <pc:sldMk cId="2158558760" sldId="276"/>
            <ac:spMk id="9" creationId="{C52ED567-06B3-4107-9773-BBB6BD78673C}"/>
          </ac:spMkLst>
        </pc:spChg>
        <pc:spChg chg="add del">
          <ac:chgData name="Smith, Michele K" userId="624a296f-1c39-4c2f-8ed3-0a8aa316adc9" providerId="ADAL" clId="{9451D6CD-569F-4BCE-BC36-A4810DEB04B4}" dt="2021-05-12T14:36:20.265" v="774" actId="26606"/>
          <ac:spMkLst>
            <pc:docMk/>
            <pc:sldMk cId="2158558760" sldId="276"/>
            <ac:spMk id="11" creationId="{AF551D8B-3775-4477-88B7-7B7C350D34E4}"/>
          </ac:spMkLst>
        </pc:spChg>
        <pc:spChg chg="add del">
          <ac:chgData name="Smith, Michele K" userId="624a296f-1c39-4c2f-8ed3-0a8aa316adc9" providerId="ADAL" clId="{9451D6CD-569F-4BCE-BC36-A4810DEB04B4}" dt="2021-05-12T14:36:20.265" v="774" actId="26606"/>
          <ac:spMkLst>
            <pc:docMk/>
            <pc:sldMk cId="2158558760" sldId="276"/>
            <ac:spMk id="17" creationId="{BB934D2B-85E2-4375-94EE-B66C16BF7999}"/>
          </ac:spMkLst>
        </pc:spChg>
        <pc:spChg chg="add del">
          <ac:chgData name="Smith, Michele K" userId="624a296f-1c39-4c2f-8ed3-0a8aa316adc9" providerId="ADAL" clId="{9451D6CD-569F-4BCE-BC36-A4810DEB04B4}" dt="2021-05-12T14:36:20.265" v="774" actId="26606"/>
          <ac:spMkLst>
            <pc:docMk/>
            <pc:sldMk cId="2158558760" sldId="276"/>
            <ac:spMk id="19" creationId="{9B445E02-D785-4565-B842-9567BBC09508}"/>
          </ac:spMkLst>
        </pc:spChg>
        <pc:spChg chg="add del">
          <ac:chgData name="Smith, Michele K" userId="624a296f-1c39-4c2f-8ed3-0a8aa316adc9" providerId="ADAL" clId="{9451D6CD-569F-4BCE-BC36-A4810DEB04B4}" dt="2021-05-12T14:36:20.265" v="774" actId="26606"/>
          <ac:spMkLst>
            <pc:docMk/>
            <pc:sldMk cId="2158558760" sldId="276"/>
            <ac:spMk id="21" creationId="{2C153736-D102-4F57-9DE7-615AFC02B0AC}"/>
          </ac:spMkLst>
        </pc:spChg>
        <pc:spChg chg="add del">
          <ac:chgData name="Smith, Michele K" userId="624a296f-1c39-4c2f-8ed3-0a8aa316adc9" providerId="ADAL" clId="{9451D6CD-569F-4BCE-BC36-A4810DEB04B4}" dt="2021-05-12T14:36:20.265" v="774" actId="26606"/>
          <ac:spMkLst>
            <pc:docMk/>
            <pc:sldMk cId="2158558760" sldId="276"/>
            <ac:spMk id="23" creationId="{BA407A52-66F4-4CDE-A726-FF79F3EC342D}"/>
          </ac:spMkLst>
        </pc:spChg>
        <pc:spChg chg="add del">
          <ac:chgData name="Smith, Michele K" userId="624a296f-1c39-4c2f-8ed3-0a8aa316adc9" providerId="ADAL" clId="{9451D6CD-569F-4BCE-BC36-A4810DEB04B4}" dt="2021-05-12T14:36:20.265" v="774" actId="26606"/>
          <ac:spMkLst>
            <pc:docMk/>
            <pc:sldMk cId="2158558760" sldId="276"/>
            <ac:spMk id="25" creationId="{D28FFB34-4FC3-46F5-B900-D3B774FD0BE6}"/>
          </ac:spMkLst>
        </pc:spChg>
        <pc:spChg chg="add del">
          <ac:chgData name="Smith, Michele K" userId="624a296f-1c39-4c2f-8ed3-0a8aa316adc9" providerId="ADAL" clId="{9451D6CD-569F-4BCE-BC36-A4810DEB04B4}" dt="2021-05-12T14:36:20.265" v="774" actId="26606"/>
          <ac:spMkLst>
            <pc:docMk/>
            <pc:sldMk cId="2158558760" sldId="276"/>
            <ac:spMk id="27" creationId="{205F7B13-ACB5-46BE-8070-0431266B183B}"/>
          </ac:spMkLst>
        </pc:spChg>
        <pc:spChg chg="add">
          <ac:chgData name="Smith, Michele K" userId="624a296f-1c39-4c2f-8ed3-0a8aa316adc9" providerId="ADAL" clId="{9451D6CD-569F-4BCE-BC36-A4810DEB04B4}" dt="2021-05-12T14:36:26.562" v="777" actId="26606"/>
          <ac:spMkLst>
            <pc:docMk/>
            <pc:sldMk cId="2158558760" sldId="276"/>
            <ac:spMk id="28" creationId="{E80B86A7-A1EC-475B-9166-88902B033A38}"/>
          </ac:spMkLst>
        </pc:spChg>
        <pc:spChg chg="add del">
          <ac:chgData name="Smith, Michele K" userId="624a296f-1c39-4c2f-8ed3-0a8aa316adc9" providerId="ADAL" clId="{9451D6CD-569F-4BCE-BC36-A4810DEB04B4}" dt="2021-05-12T14:36:20.265" v="774" actId="26606"/>
          <ac:spMkLst>
            <pc:docMk/>
            <pc:sldMk cId="2158558760" sldId="276"/>
            <ac:spMk id="29" creationId="{D52A0D23-45DD-4DF4-ADE6-A81F409BB9FB}"/>
          </ac:spMkLst>
        </pc:spChg>
        <pc:spChg chg="add">
          <ac:chgData name="Smith, Michele K" userId="624a296f-1c39-4c2f-8ed3-0a8aa316adc9" providerId="ADAL" clId="{9451D6CD-569F-4BCE-BC36-A4810DEB04B4}" dt="2021-05-12T14:36:26.562" v="777" actId="26606"/>
          <ac:spMkLst>
            <pc:docMk/>
            <pc:sldMk cId="2158558760" sldId="276"/>
            <ac:spMk id="30" creationId="{C2C29CB1-9F74-4879-A6AF-AEA67B6F1F4D}"/>
          </ac:spMkLst>
        </pc:spChg>
        <pc:spChg chg="add">
          <ac:chgData name="Smith, Michele K" userId="624a296f-1c39-4c2f-8ed3-0a8aa316adc9" providerId="ADAL" clId="{9451D6CD-569F-4BCE-BC36-A4810DEB04B4}" dt="2021-05-12T14:36:26.562" v="777" actId="26606"/>
          <ac:spMkLst>
            <pc:docMk/>
            <pc:sldMk cId="2158558760" sldId="276"/>
            <ac:spMk id="31" creationId="{7E2C7115-5336-410C-AD71-0F0952A2E5A7}"/>
          </ac:spMkLst>
        </pc:spChg>
        <pc:grpChg chg="add del">
          <ac:chgData name="Smith, Michele K" userId="624a296f-1c39-4c2f-8ed3-0a8aa316adc9" providerId="ADAL" clId="{9451D6CD-569F-4BCE-BC36-A4810DEB04B4}" dt="2021-05-12T14:36:26.547" v="776" actId="26606"/>
          <ac:grpSpMkLst>
            <pc:docMk/>
            <pc:sldMk cId="2158558760" sldId="276"/>
            <ac:grpSpMk id="7" creationId="{58CA4BE6-D87B-4FBC-B31F-59A357888ED2}"/>
          </ac:grpSpMkLst>
        </pc:grpChg>
        <pc:cxnChg chg="add del">
          <ac:chgData name="Smith, Michele K" userId="624a296f-1c39-4c2f-8ed3-0a8aa316adc9" providerId="ADAL" clId="{9451D6CD-569F-4BCE-BC36-A4810DEB04B4}" dt="2021-05-12T14:36:20.265" v="774" actId="26606"/>
          <ac:cxnSpMkLst>
            <pc:docMk/>
            <pc:sldMk cId="2158558760" sldId="276"/>
            <ac:cxnSpMk id="13" creationId="{1A901C3D-CFAE-460D-BD0E-7D22164D7DFB}"/>
          </ac:cxnSpMkLst>
        </pc:cxnChg>
        <pc:cxnChg chg="add del">
          <ac:chgData name="Smith, Michele K" userId="624a296f-1c39-4c2f-8ed3-0a8aa316adc9" providerId="ADAL" clId="{9451D6CD-569F-4BCE-BC36-A4810DEB04B4}" dt="2021-05-12T14:36:20.265" v="774" actId="26606"/>
          <ac:cxnSpMkLst>
            <pc:docMk/>
            <pc:sldMk cId="2158558760" sldId="276"/>
            <ac:cxnSpMk id="15" creationId="{837C0EA9-1437-4437-9D20-2BBDA1AA9FF8}"/>
          </ac:cxnSpMkLst>
        </pc:cxnChg>
      </pc:sldChg>
      <pc:sldChg chg="addSp delSp modSp new mod setBg">
        <pc:chgData name="Smith, Michele K" userId="624a296f-1c39-4c2f-8ed3-0a8aa316adc9" providerId="ADAL" clId="{9451D6CD-569F-4BCE-BC36-A4810DEB04B4}" dt="2021-05-11T17:50:49.580" v="72" actId="1076"/>
        <pc:sldMkLst>
          <pc:docMk/>
          <pc:sldMk cId="3281369354" sldId="277"/>
        </pc:sldMkLst>
        <pc:graphicFrameChg chg="add mod modGraphic">
          <ac:chgData name="Smith, Michele K" userId="624a296f-1c39-4c2f-8ed3-0a8aa316adc9" providerId="ADAL" clId="{9451D6CD-569F-4BCE-BC36-A4810DEB04B4}" dt="2021-05-11T17:50:49.580" v="72" actId="1076"/>
          <ac:graphicFrameMkLst>
            <pc:docMk/>
            <pc:sldMk cId="3281369354" sldId="277"/>
            <ac:graphicFrameMk id="3" creationId="{C6F776FA-D5AD-413E-B0B8-509644F4A3DB}"/>
          </ac:graphicFrameMkLst>
        </pc:graphicFrameChg>
        <pc:graphicFrameChg chg="add del modGraphic">
          <ac:chgData name="Smith, Michele K" userId="624a296f-1c39-4c2f-8ed3-0a8aa316adc9" providerId="ADAL" clId="{9451D6CD-569F-4BCE-BC36-A4810DEB04B4}" dt="2021-05-11T17:37:44.424" v="11"/>
          <ac:graphicFrameMkLst>
            <pc:docMk/>
            <pc:sldMk cId="3281369354" sldId="277"/>
            <ac:graphicFrameMk id="4" creationId="{36AB8FB4-3B9B-441D-A9B8-D53EC4897F51}"/>
          </ac:graphicFrameMkLst>
        </pc:graphicFrameChg>
      </pc:sldChg>
      <pc:sldChg chg="addSp delSp modSp new mod ord">
        <pc:chgData name="Smith, Michele K" userId="624a296f-1c39-4c2f-8ed3-0a8aa316adc9" providerId="ADAL" clId="{9451D6CD-569F-4BCE-BC36-A4810DEB04B4}" dt="2021-05-12T14:22:46.038" v="469" actId="2711"/>
        <pc:sldMkLst>
          <pc:docMk/>
          <pc:sldMk cId="3724259869" sldId="278"/>
        </pc:sldMkLst>
        <pc:spChg chg="mod">
          <ac:chgData name="Smith, Michele K" userId="624a296f-1c39-4c2f-8ed3-0a8aa316adc9" providerId="ADAL" clId="{9451D6CD-569F-4BCE-BC36-A4810DEB04B4}" dt="2021-05-11T17:57:28.151" v="108" actId="20577"/>
          <ac:spMkLst>
            <pc:docMk/>
            <pc:sldMk cId="3724259869" sldId="278"/>
            <ac:spMk id="2" creationId="{E373791C-7AE8-43AB-A1B4-93EA0E672E0B}"/>
          </ac:spMkLst>
        </pc:spChg>
        <pc:graphicFrameChg chg="add mod modGraphic">
          <ac:chgData name="Smith, Michele K" userId="624a296f-1c39-4c2f-8ed3-0a8aa316adc9" providerId="ADAL" clId="{9451D6CD-569F-4BCE-BC36-A4810DEB04B4}" dt="2021-05-12T14:22:46.038" v="469" actId="2711"/>
          <ac:graphicFrameMkLst>
            <pc:docMk/>
            <pc:sldMk cId="3724259869" sldId="278"/>
            <ac:graphicFrameMk id="4" creationId="{48AD328C-E1F4-484B-A1D5-67AFAF151FC1}"/>
          </ac:graphicFrameMkLst>
        </pc:graphicFrameChg>
        <pc:picChg chg="add del">
          <ac:chgData name="Smith, Michele K" userId="624a296f-1c39-4c2f-8ed3-0a8aa316adc9" providerId="ADAL" clId="{9451D6CD-569F-4BCE-BC36-A4810DEB04B4}" dt="2021-05-11T20:56:42.633" v="172" actId="22"/>
          <ac:picMkLst>
            <pc:docMk/>
            <pc:sldMk cId="3724259869" sldId="278"/>
            <ac:picMk id="6" creationId="{202F65B5-972D-46C5-A9DA-18547A008220}"/>
          </ac:picMkLst>
        </pc:picChg>
      </pc:sldChg>
      <pc:sldChg chg="addSp delSp modSp new mod ord modClrScheme chgLayout">
        <pc:chgData name="Smith, Michele K" userId="624a296f-1c39-4c2f-8ed3-0a8aa316adc9" providerId="ADAL" clId="{9451D6CD-569F-4BCE-BC36-A4810DEB04B4}" dt="2021-05-12T13:37:49.563" v="354"/>
        <pc:sldMkLst>
          <pc:docMk/>
          <pc:sldMk cId="2554017175" sldId="279"/>
        </pc:sldMkLst>
        <pc:spChg chg="del">
          <ac:chgData name="Smith, Michele K" userId="624a296f-1c39-4c2f-8ed3-0a8aa316adc9" providerId="ADAL" clId="{9451D6CD-569F-4BCE-BC36-A4810DEB04B4}" dt="2021-05-11T18:03:06.837" v="110" actId="700"/>
          <ac:spMkLst>
            <pc:docMk/>
            <pc:sldMk cId="2554017175" sldId="279"/>
            <ac:spMk id="2" creationId="{657D8552-9DCF-4CA9-84D5-AF5F770086BA}"/>
          </ac:spMkLst>
        </pc:spChg>
        <pc:spChg chg="del">
          <ac:chgData name="Smith, Michele K" userId="624a296f-1c39-4c2f-8ed3-0a8aa316adc9" providerId="ADAL" clId="{9451D6CD-569F-4BCE-BC36-A4810DEB04B4}" dt="2021-05-11T18:03:06.837" v="110" actId="700"/>
          <ac:spMkLst>
            <pc:docMk/>
            <pc:sldMk cId="2554017175" sldId="279"/>
            <ac:spMk id="3" creationId="{9B675A7A-B6F3-400E-8925-B6F609F93C8D}"/>
          </ac:spMkLst>
        </pc:spChg>
        <pc:spChg chg="mod ord">
          <ac:chgData name="Smith, Michele K" userId="624a296f-1c39-4c2f-8ed3-0a8aa316adc9" providerId="ADAL" clId="{9451D6CD-569F-4BCE-BC36-A4810DEB04B4}" dt="2021-05-11T18:03:06.837" v="110" actId="700"/>
          <ac:spMkLst>
            <pc:docMk/>
            <pc:sldMk cId="2554017175" sldId="279"/>
            <ac:spMk id="4" creationId="{3B843F9D-145F-4679-AD34-164BAE3C5B49}"/>
          </ac:spMkLst>
        </pc:spChg>
        <pc:spChg chg="add mod">
          <ac:chgData name="Smith, Michele K" userId="624a296f-1c39-4c2f-8ed3-0a8aa316adc9" providerId="ADAL" clId="{9451D6CD-569F-4BCE-BC36-A4810DEB04B4}" dt="2021-05-11T18:04:42.040" v="117"/>
          <ac:spMkLst>
            <pc:docMk/>
            <pc:sldMk cId="2554017175" sldId="279"/>
            <ac:spMk id="6" creationId="{63B9051E-43E1-48AF-BA6D-7FF2A1151536}"/>
          </ac:spMkLst>
        </pc:spChg>
        <pc:picChg chg="add mod">
          <ac:chgData name="Smith, Michele K" userId="624a296f-1c39-4c2f-8ed3-0a8aa316adc9" providerId="ADAL" clId="{9451D6CD-569F-4BCE-BC36-A4810DEB04B4}" dt="2021-05-11T18:03:48.073" v="113" actId="1076"/>
          <ac:picMkLst>
            <pc:docMk/>
            <pc:sldMk cId="2554017175" sldId="279"/>
            <ac:picMk id="5" creationId="{257901D7-2A07-475A-B91D-564C708E54AD}"/>
          </ac:picMkLst>
        </pc:picChg>
      </pc:sldChg>
      <pc:sldChg chg="addSp delSp modSp new mod setBg modNotesTx">
        <pc:chgData name="Smith, Michele K" userId="624a296f-1c39-4c2f-8ed3-0a8aa316adc9" providerId="ADAL" clId="{9451D6CD-569F-4BCE-BC36-A4810DEB04B4}" dt="2021-05-19T15:59:43.148" v="3605" actId="20577"/>
        <pc:sldMkLst>
          <pc:docMk/>
          <pc:sldMk cId="3959313958" sldId="280"/>
        </pc:sldMkLst>
        <pc:spChg chg="mod">
          <ac:chgData name="Smith, Michele K" userId="624a296f-1c39-4c2f-8ed3-0a8aa316adc9" providerId="ADAL" clId="{9451D6CD-569F-4BCE-BC36-A4810DEB04B4}" dt="2021-05-12T16:36:10.407" v="1350" actId="20577"/>
          <ac:spMkLst>
            <pc:docMk/>
            <pc:sldMk cId="3959313958" sldId="280"/>
            <ac:spMk id="2" creationId="{B742BCF5-D5A8-4D22-97DB-FF79232D2FC3}"/>
          </ac:spMkLst>
        </pc:spChg>
        <pc:spChg chg="mod ord">
          <ac:chgData name="Smith, Michele K" userId="624a296f-1c39-4c2f-8ed3-0a8aa316adc9" providerId="ADAL" clId="{9451D6CD-569F-4BCE-BC36-A4810DEB04B4}" dt="2021-05-19T15:59:43.148" v="3605" actId="20577"/>
          <ac:spMkLst>
            <pc:docMk/>
            <pc:sldMk cId="3959313958" sldId="280"/>
            <ac:spMk id="3" creationId="{158CABD0-BEA2-4B2B-A291-F3237FBEC787}"/>
          </ac:spMkLst>
        </pc:spChg>
        <pc:spChg chg="mod">
          <ac:chgData name="Smith, Michele K" userId="624a296f-1c39-4c2f-8ed3-0a8aa316adc9" providerId="ADAL" clId="{9451D6CD-569F-4BCE-BC36-A4810DEB04B4}" dt="2021-05-12T14:38:02.078" v="779" actId="26606"/>
          <ac:spMkLst>
            <pc:docMk/>
            <pc:sldMk cId="3959313958" sldId="280"/>
            <ac:spMk id="4" creationId="{437DB012-F68B-4596-A60A-E43B7A1F89E4}"/>
          </ac:spMkLst>
        </pc:spChg>
        <pc:spChg chg="add del">
          <ac:chgData name="Smith, Michele K" userId="624a296f-1c39-4c2f-8ed3-0a8aa316adc9" providerId="ADAL" clId="{9451D6CD-569F-4BCE-BC36-A4810DEB04B4}" dt="2021-05-12T14:38:02.078" v="779" actId="26606"/>
          <ac:spMkLst>
            <pc:docMk/>
            <pc:sldMk cId="3959313958" sldId="280"/>
            <ac:spMk id="9" creationId="{A65AC7D1-EAA9-48F5-B509-60A7F50BF703}"/>
          </ac:spMkLst>
        </pc:spChg>
        <pc:spChg chg="add del">
          <ac:chgData name="Smith, Michele K" userId="624a296f-1c39-4c2f-8ed3-0a8aa316adc9" providerId="ADAL" clId="{9451D6CD-569F-4BCE-BC36-A4810DEB04B4}" dt="2021-05-12T14:38:02.078" v="779" actId="26606"/>
          <ac:spMkLst>
            <pc:docMk/>
            <pc:sldMk cId="3959313958" sldId="280"/>
            <ac:spMk id="11" creationId="{D6320AF9-619A-4175-865B-5663E1AEF4C5}"/>
          </ac:spMkLst>
        </pc:spChg>
        <pc:spChg chg="add del">
          <ac:chgData name="Smith, Michele K" userId="624a296f-1c39-4c2f-8ed3-0a8aa316adc9" providerId="ADAL" clId="{9451D6CD-569F-4BCE-BC36-A4810DEB04B4}" dt="2021-05-12T14:38:02.078" v="779" actId="26606"/>
          <ac:spMkLst>
            <pc:docMk/>
            <pc:sldMk cId="3959313958" sldId="280"/>
            <ac:spMk id="17" creationId="{7E018740-5C2B-4A41-AC1A-7E68D1EC1954}"/>
          </ac:spMkLst>
        </pc:spChg>
        <pc:spChg chg="add del">
          <ac:chgData name="Smith, Michele K" userId="624a296f-1c39-4c2f-8ed3-0a8aa316adc9" providerId="ADAL" clId="{9451D6CD-569F-4BCE-BC36-A4810DEB04B4}" dt="2021-05-12T14:38:02.078" v="779" actId="26606"/>
          <ac:spMkLst>
            <pc:docMk/>
            <pc:sldMk cId="3959313958" sldId="280"/>
            <ac:spMk id="19" creationId="{166F75A4-C475-4941-8EE2-B80A06A2C1BB}"/>
          </ac:spMkLst>
        </pc:spChg>
        <pc:spChg chg="add del">
          <ac:chgData name="Smith, Michele K" userId="624a296f-1c39-4c2f-8ed3-0a8aa316adc9" providerId="ADAL" clId="{9451D6CD-569F-4BCE-BC36-A4810DEB04B4}" dt="2021-05-12T14:38:02.078" v="779" actId="26606"/>
          <ac:spMkLst>
            <pc:docMk/>
            <pc:sldMk cId="3959313958" sldId="280"/>
            <ac:spMk id="21" creationId="{A032553A-72E8-4B0D-8405-FF9771C9AF05}"/>
          </ac:spMkLst>
        </pc:spChg>
        <pc:spChg chg="add del">
          <ac:chgData name="Smith, Michele K" userId="624a296f-1c39-4c2f-8ed3-0a8aa316adc9" providerId="ADAL" clId="{9451D6CD-569F-4BCE-BC36-A4810DEB04B4}" dt="2021-05-12T14:38:02.078" v="779" actId="26606"/>
          <ac:spMkLst>
            <pc:docMk/>
            <pc:sldMk cId="3959313958" sldId="280"/>
            <ac:spMk id="23" creationId="{765800AC-C3B9-498E-87BC-29FAE4C76B21}"/>
          </ac:spMkLst>
        </pc:spChg>
        <pc:spChg chg="add del">
          <ac:chgData name="Smith, Michele K" userId="624a296f-1c39-4c2f-8ed3-0a8aa316adc9" providerId="ADAL" clId="{9451D6CD-569F-4BCE-BC36-A4810DEB04B4}" dt="2021-05-12T14:38:02.078" v="779" actId="26606"/>
          <ac:spMkLst>
            <pc:docMk/>
            <pc:sldMk cId="3959313958" sldId="280"/>
            <ac:spMk id="25" creationId="{1F9D6ACB-2FF4-49F9-978A-E0D5327FC635}"/>
          </ac:spMkLst>
        </pc:spChg>
        <pc:spChg chg="add del">
          <ac:chgData name="Smith, Michele K" userId="624a296f-1c39-4c2f-8ed3-0a8aa316adc9" providerId="ADAL" clId="{9451D6CD-569F-4BCE-BC36-A4810DEB04B4}" dt="2021-05-12T14:38:02.078" v="779" actId="26606"/>
          <ac:spMkLst>
            <pc:docMk/>
            <pc:sldMk cId="3959313958" sldId="280"/>
            <ac:spMk id="27" creationId="{142BFA2A-77A0-4F60-A32A-685681C84889}"/>
          </ac:spMkLst>
        </pc:spChg>
        <pc:cxnChg chg="add del">
          <ac:chgData name="Smith, Michele K" userId="624a296f-1c39-4c2f-8ed3-0a8aa316adc9" providerId="ADAL" clId="{9451D6CD-569F-4BCE-BC36-A4810DEB04B4}" dt="2021-05-12T14:38:02.078" v="779" actId="26606"/>
          <ac:cxnSpMkLst>
            <pc:docMk/>
            <pc:sldMk cId="3959313958" sldId="280"/>
            <ac:cxnSpMk id="13" creationId="{063B6EC6-D752-4EE7-908B-F8F19E8C7FEA}"/>
          </ac:cxnSpMkLst>
        </pc:cxnChg>
        <pc:cxnChg chg="add del">
          <ac:chgData name="Smith, Michele K" userId="624a296f-1c39-4c2f-8ed3-0a8aa316adc9" providerId="ADAL" clId="{9451D6CD-569F-4BCE-BC36-A4810DEB04B4}" dt="2021-05-12T14:38:02.078" v="779" actId="26606"/>
          <ac:cxnSpMkLst>
            <pc:docMk/>
            <pc:sldMk cId="3959313958" sldId="280"/>
            <ac:cxnSpMk id="15" creationId="{EFECD4E8-AD3E-4228-82A2-9461958EA94D}"/>
          </ac:cxnSpMkLst>
        </pc:cxnChg>
      </pc:sldChg>
      <pc:sldChg chg="modSp new mod">
        <pc:chgData name="Smith, Michele K" userId="624a296f-1c39-4c2f-8ed3-0a8aa316adc9" providerId="ADAL" clId="{9451D6CD-569F-4BCE-BC36-A4810DEB04B4}" dt="2021-05-12T16:48:27.800" v="1534" actId="20577"/>
        <pc:sldMkLst>
          <pc:docMk/>
          <pc:sldMk cId="4036347968" sldId="281"/>
        </pc:sldMkLst>
        <pc:spChg chg="mod">
          <ac:chgData name="Smith, Michele K" userId="624a296f-1c39-4c2f-8ed3-0a8aa316adc9" providerId="ADAL" clId="{9451D6CD-569F-4BCE-BC36-A4810DEB04B4}" dt="2021-05-12T16:48:27.800" v="1534" actId="20577"/>
          <ac:spMkLst>
            <pc:docMk/>
            <pc:sldMk cId="4036347968" sldId="281"/>
            <ac:spMk id="2" creationId="{D6177E72-CF53-4B17-807E-20B56D52AEFF}"/>
          </ac:spMkLst>
        </pc:spChg>
        <pc:spChg chg="mod">
          <ac:chgData name="Smith, Michele K" userId="624a296f-1c39-4c2f-8ed3-0a8aa316adc9" providerId="ADAL" clId="{9451D6CD-569F-4BCE-BC36-A4810DEB04B4}" dt="2021-05-12T13:33:11.822" v="349" actId="20577"/>
          <ac:spMkLst>
            <pc:docMk/>
            <pc:sldMk cId="4036347968" sldId="281"/>
            <ac:spMk id="3" creationId="{B2F4C3AA-0DAB-46CF-9B39-C01FF2B0D8FC}"/>
          </ac:spMkLst>
        </pc:spChg>
      </pc:sldChg>
      <pc:sldChg chg="addSp delSp modSp new mod setBg">
        <pc:chgData name="Smith, Michele K" userId="624a296f-1c39-4c2f-8ed3-0a8aa316adc9" providerId="ADAL" clId="{9451D6CD-569F-4BCE-BC36-A4810DEB04B4}" dt="2021-05-12T13:47:53.612" v="456" actId="26606"/>
        <pc:sldMkLst>
          <pc:docMk/>
          <pc:sldMk cId="1228860628" sldId="282"/>
        </pc:sldMkLst>
        <pc:spChg chg="mod">
          <ac:chgData name="Smith, Michele K" userId="624a296f-1c39-4c2f-8ed3-0a8aa316adc9" providerId="ADAL" clId="{9451D6CD-569F-4BCE-BC36-A4810DEB04B4}" dt="2021-05-12T13:47:53.612" v="456" actId="26606"/>
          <ac:spMkLst>
            <pc:docMk/>
            <pc:sldMk cId="1228860628" sldId="282"/>
            <ac:spMk id="2" creationId="{BE7FBD7A-342C-45D6-888B-61621A543769}"/>
          </ac:spMkLst>
        </pc:spChg>
        <pc:spChg chg="del mod">
          <ac:chgData name="Smith, Michele K" userId="624a296f-1c39-4c2f-8ed3-0a8aa316adc9" providerId="ADAL" clId="{9451D6CD-569F-4BCE-BC36-A4810DEB04B4}" dt="2021-05-12T13:47:53.612" v="456" actId="26606"/>
          <ac:spMkLst>
            <pc:docMk/>
            <pc:sldMk cId="1228860628" sldId="282"/>
            <ac:spMk id="3" creationId="{4D9AAE83-86EE-4C24-BB56-1072F031E205}"/>
          </ac:spMkLst>
        </pc:spChg>
        <pc:spChg chg="mod">
          <ac:chgData name="Smith, Michele K" userId="624a296f-1c39-4c2f-8ed3-0a8aa316adc9" providerId="ADAL" clId="{9451D6CD-569F-4BCE-BC36-A4810DEB04B4}" dt="2021-05-12T13:47:53.612" v="456" actId="26606"/>
          <ac:spMkLst>
            <pc:docMk/>
            <pc:sldMk cId="1228860628" sldId="282"/>
            <ac:spMk id="4" creationId="{FEC25F8C-12EB-4D3C-B00F-2D1AD25D5D1F}"/>
          </ac:spMkLst>
        </pc:spChg>
        <pc:spChg chg="add">
          <ac:chgData name="Smith, Michele K" userId="624a296f-1c39-4c2f-8ed3-0a8aa316adc9" providerId="ADAL" clId="{9451D6CD-569F-4BCE-BC36-A4810DEB04B4}" dt="2021-05-12T13:47:53.612" v="456" actId="26606"/>
          <ac:spMkLst>
            <pc:docMk/>
            <pc:sldMk cId="1228860628" sldId="282"/>
            <ac:spMk id="10" creationId="{1DA27254-207B-4B52-973B-03A6D7C253A8}"/>
          </ac:spMkLst>
        </pc:spChg>
        <pc:spChg chg="add">
          <ac:chgData name="Smith, Michele K" userId="624a296f-1c39-4c2f-8ed3-0a8aa316adc9" providerId="ADAL" clId="{9451D6CD-569F-4BCE-BC36-A4810DEB04B4}" dt="2021-05-12T13:47:53.612" v="456" actId="26606"/>
          <ac:spMkLst>
            <pc:docMk/>
            <pc:sldMk cId="1228860628" sldId="282"/>
            <ac:spMk id="23" creationId="{D6188152-70CA-4742-AA0D-863A7FDB4793}"/>
          </ac:spMkLst>
        </pc:spChg>
        <pc:grpChg chg="add">
          <ac:chgData name="Smith, Michele K" userId="624a296f-1c39-4c2f-8ed3-0a8aa316adc9" providerId="ADAL" clId="{9451D6CD-569F-4BCE-BC36-A4810DEB04B4}" dt="2021-05-12T13:47:53.612" v="456" actId="26606"/>
          <ac:grpSpMkLst>
            <pc:docMk/>
            <pc:sldMk cId="1228860628" sldId="282"/>
            <ac:grpSpMk id="12" creationId="{AE3358E8-FEB4-4E5C-903A-92C75E6BDD18}"/>
          </ac:grpSpMkLst>
        </pc:grpChg>
        <pc:graphicFrameChg chg="add">
          <ac:chgData name="Smith, Michele K" userId="624a296f-1c39-4c2f-8ed3-0a8aa316adc9" providerId="ADAL" clId="{9451D6CD-569F-4BCE-BC36-A4810DEB04B4}" dt="2021-05-12T13:47:53.612" v="456" actId="26606"/>
          <ac:graphicFrameMkLst>
            <pc:docMk/>
            <pc:sldMk cId="1228860628" sldId="282"/>
            <ac:graphicFrameMk id="6" creationId="{66B2EC30-6FB1-444D-A58C-31928CDE1E77}"/>
          </ac:graphicFrameMkLst>
        </pc:graphicFrameChg>
      </pc:sldChg>
      <pc:sldChg chg="addSp delSp modSp new mod setBg">
        <pc:chgData name="Smith, Michele K" userId="624a296f-1c39-4c2f-8ed3-0a8aa316adc9" providerId="ADAL" clId="{9451D6CD-569F-4BCE-BC36-A4810DEB04B4}" dt="2021-05-12T16:36:33.322" v="1374" actId="20577"/>
        <pc:sldMkLst>
          <pc:docMk/>
          <pc:sldMk cId="1163690381" sldId="283"/>
        </pc:sldMkLst>
        <pc:spChg chg="mod">
          <ac:chgData name="Smith, Michele K" userId="624a296f-1c39-4c2f-8ed3-0a8aa316adc9" providerId="ADAL" clId="{9451D6CD-569F-4BCE-BC36-A4810DEB04B4}" dt="2021-05-12T16:36:33.322" v="1374" actId="20577"/>
          <ac:spMkLst>
            <pc:docMk/>
            <pc:sldMk cId="1163690381" sldId="283"/>
            <ac:spMk id="2" creationId="{AFB9BE81-53B6-42E5-8C49-CDE3D06FEC56}"/>
          </ac:spMkLst>
        </pc:spChg>
        <pc:spChg chg="del mod">
          <ac:chgData name="Smith, Michele K" userId="624a296f-1c39-4c2f-8ed3-0a8aa316adc9" providerId="ADAL" clId="{9451D6CD-569F-4BCE-BC36-A4810DEB04B4}" dt="2021-05-12T14:34:40.729" v="771" actId="26606"/>
          <ac:spMkLst>
            <pc:docMk/>
            <pc:sldMk cId="1163690381" sldId="283"/>
            <ac:spMk id="3" creationId="{2699A2FA-258C-46A5-8A41-D189809B4F91}"/>
          </ac:spMkLst>
        </pc:spChg>
        <pc:spChg chg="mod">
          <ac:chgData name="Smith, Michele K" userId="624a296f-1c39-4c2f-8ed3-0a8aa316adc9" providerId="ADAL" clId="{9451D6CD-569F-4BCE-BC36-A4810DEB04B4}" dt="2021-05-12T14:34:40.729" v="771" actId="26606"/>
          <ac:spMkLst>
            <pc:docMk/>
            <pc:sldMk cId="1163690381" sldId="283"/>
            <ac:spMk id="4" creationId="{7E4BA638-630D-4579-93F9-CC8F714CC4C7}"/>
          </ac:spMkLst>
        </pc:spChg>
        <pc:spChg chg="add">
          <ac:chgData name="Smith, Michele K" userId="624a296f-1c39-4c2f-8ed3-0a8aa316adc9" providerId="ADAL" clId="{9451D6CD-569F-4BCE-BC36-A4810DEB04B4}" dt="2021-05-12T14:34:40.729" v="771" actId="26606"/>
          <ac:spMkLst>
            <pc:docMk/>
            <pc:sldMk cId="1163690381" sldId="283"/>
            <ac:spMk id="10" creationId="{14D16F1A-5D78-4402-81FF-31A98AFD6BBD}"/>
          </ac:spMkLst>
        </pc:spChg>
        <pc:spChg chg="add">
          <ac:chgData name="Smith, Michele K" userId="624a296f-1c39-4c2f-8ed3-0a8aa316adc9" providerId="ADAL" clId="{9451D6CD-569F-4BCE-BC36-A4810DEB04B4}" dt="2021-05-12T14:34:40.729" v="771" actId="26606"/>
          <ac:spMkLst>
            <pc:docMk/>
            <pc:sldMk cId="1163690381" sldId="283"/>
            <ac:spMk id="12" creationId="{1B2FB7F0-6A45-43E8-88A7-48E46E6D48CA}"/>
          </ac:spMkLst>
        </pc:spChg>
        <pc:spChg chg="add">
          <ac:chgData name="Smith, Michele K" userId="624a296f-1c39-4c2f-8ed3-0a8aa316adc9" providerId="ADAL" clId="{9451D6CD-569F-4BCE-BC36-A4810DEB04B4}" dt="2021-05-12T14:34:40.729" v="771" actId="26606"/>
          <ac:spMkLst>
            <pc:docMk/>
            <pc:sldMk cId="1163690381" sldId="283"/>
            <ac:spMk id="14" creationId="{6BA9C607-662B-4FBB-A3F3-CF593AD736CD}"/>
          </ac:spMkLst>
        </pc:spChg>
        <pc:graphicFrameChg chg="add">
          <ac:chgData name="Smith, Michele K" userId="624a296f-1c39-4c2f-8ed3-0a8aa316adc9" providerId="ADAL" clId="{9451D6CD-569F-4BCE-BC36-A4810DEB04B4}" dt="2021-05-12T14:34:40.729" v="771" actId="26606"/>
          <ac:graphicFrameMkLst>
            <pc:docMk/>
            <pc:sldMk cId="1163690381" sldId="283"/>
            <ac:graphicFrameMk id="6" creationId="{426A071E-AAF6-4ACE-8AD9-7A2521874B29}"/>
          </ac:graphicFrameMkLst>
        </pc:graphicFrameChg>
      </pc:sldChg>
      <pc:sldChg chg="addSp delSp modSp new mod ord setBg modNotesTx">
        <pc:chgData name="Smith, Michele K" userId="624a296f-1c39-4c2f-8ed3-0a8aa316adc9" providerId="ADAL" clId="{9451D6CD-569F-4BCE-BC36-A4810DEB04B4}" dt="2021-05-18T15:39:57.691" v="2320" actId="20577"/>
        <pc:sldMkLst>
          <pc:docMk/>
          <pc:sldMk cId="3261416786" sldId="284"/>
        </pc:sldMkLst>
        <pc:spChg chg="mod">
          <ac:chgData name="Smith, Michele K" userId="624a296f-1c39-4c2f-8ed3-0a8aa316adc9" providerId="ADAL" clId="{9451D6CD-569F-4BCE-BC36-A4810DEB04B4}" dt="2021-05-12T15:38:21.170" v="952" actId="26606"/>
          <ac:spMkLst>
            <pc:docMk/>
            <pc:sldMk cId="3261416786" sldId="284"/>
            <ac:spMk id="2" creationId="{70523589-3C37-4969-97DF-AC4AA018DED1}"/>
          </ac:spMkLst>
        </pc:spChg>
        <pc:spChg chg="del mod">
          <ac:chgData name="Smith, Michele K" userId="624a296f-1c39-4c2f-8ed3-0a8aa316adc9" providerId="ADAL" clId="{9451D6CD-569F-4BCE-BC36-A4810DEB04B4}" dt="2021-05-12T15:38:21.170" v="952" actId="26606"/>
          <ac:spMkLst>
            <pc:docMk/>
            <pc:sldMk cId="3261416786" sldId="284"/>
            <ac:spMk id="3" creationId="{70026B0C-18C9-4480-9611-547D5F51848A}"/>
          </ac:spMkLst>
        </pc:spChg>
        <pc:spChg chg="mod">
          <ac:chgData name="Smith, Michele K" userId="624a296f-1c39-4c2f-8ed3-0a8aa316adc9" providerId="ADAL" clId="{9451D6CD-569F-4BCE-BC36-A4810DEB04B4}" dt="2021-05-12T15:38:21.170" v="952" actId="26606"/>
          <ac:spMkLst>
            <pc:docMk/>
            <pc:sldMk cId="3261416786" sldId="284"/>
            <ac:spMk id="4" creationId="{67126D70-F74D-4868-AFB3-B682AB14CE5D}"/>
          </ac:spMkLst>
        </pc:spChg>
        <pc:spChg chg="add">
          <ac:chgData name="Smith, Michele K" userId="624a296f-1c39-4c2f-8ed3-0a8aa316adc9" providerId="ADAL" clId="{9451D6CD-569F-4BCE-BC36-A4810DEB04B4}" dt="2021-05-12T15:38:21.170" v="952" actId="26606"/>
          <ac:spMkLst>
            <pc:docMk/>
            <pc:sldMk cId="3261416786" sldId="284"/>
            <ac:spMk id="10" creationId="{14D16F1A-5D78-4402-81FF-31A98AFD6BBD}"/>
          </ac:spMkLst>
        </pc:spChg>
        <pc:spChg chg="add">
          <ac:chgData name="Smith, Michele K" userId="624a296f-1c39-4c2f-8ed3-0a8aa316adc9" providerId="ADAL" clId="{9451D6CD-569F-4BCE-BC36-A4810DEB04B4}" dt="2021-05-12T15:38:21.170" v="952" actId="26606"/>
          <ac:spMkLst>
            <pc:docMk/>
            <pc:sldMk cId="3261416786" sldId="284"/>
            <ac:spMk id="12" creationId="{1B2FB7F0-6A45-43E8-88A7-48E46E6D48CA}"/>
          </ac:spMkLst>
        </pc:spChg>
        <pc:spChg chg="add">
          <ac:chgData name="Smith, Michele K" userId="624a296f-1c39-4c2f-8ed3-0a8aa316adc9" providerId="ADAL" clId="{9451D6CD-569F-4BCE-BC36-A4810DEB04B4}" dt="2021-05-12T15:38:21.170" v="952" actId="26606"/>
          <ac:spMkLst>
            <pc:docMk/>
            <pc:sldMk cId="3261416786" sldId="284"/>
            <ac:spMk id="14" creationId="{6BA9C607-662B-4FBB-A3F3-CF593AD736CD}"/>
          </ac:spMkLst>
        </pc:spChg>
        <pc:graphicFrameChg chg="add mod">
          <ac:chgData name="Smith, Michele K" userId="624a296f-1c39-4c2f-8ed3-0a8aa316adc9" providerId="ADAL" clId="{9451D6CD-569F-4BCE-BC36-A4810DEB04B4}" dt="2021-05-12T15:39:41.485" v="955"/>
          <ac:graphicFrameMkLst>
            <pc:docMk/>
            <pc:sldMk cId="3261416786" sldId="284"/>
            <ac:graphicFrameMk id="6" creationId="{8E9657DA-B5F8-4158-86DB-4CEEB6347E44}"/>
          </ac:graphicFrameMkLst>
        </pc:graphicFrameChg>
      </pc:sldChg>
      <pc:sldChg chg="addSp delSp modSp new mod setBg">
        <pc:chgData name="Smith, Michele K" userId="624a296f-1c39-4c2f-8ed3-0a8aa316adc9" providerId="ADAL" clId="{9451D6CD-569F-4BCE-BC36-A4810DEB04B4}" dt="2021-05-12T16:44:06.678" v="1502" actId="26606"/>
        <pc:sldMkLst>
          <pc:docMk/>
          <pc:sldMk cId="1172004822" sldId="285"/>
        </pc:sldMkLst>
        <pc:spChg chg="mod">
          <ac:chgData name="Smith, Michele K" userId="624a296f-1c39-4c2f-8ed3-0a8aa316adc9" providerId="ADAL" clId="{9451D6CD-569F-4BCE-BC36-A4810DEB04B4}" dt="2021-05-12T16:44:06.678" v="1502" actId="26606"/>
          <ac:spMkLst>
            <pc:docMk/>
            <pc:sldMk cId="1172004822" sldId="285"/>
            <ac:spMk id="2" creationId="{0C7BF9FE-F0F5-449D-9780-C5D2BEBBF0C6}"/>
          </ac:spMkLst>
        </pc:spChg>
        <pc:spChg chg="del mod">
          <ac:chgData name="Smith, Michele K" userId="624a296f-1c39-4c2f-8ed3-0a8aa316adc9" providerId="ADAL" clId="{9451D6CD-569F-4BCE-BC36-A4810DEB04B4}" dt="2021-05-12T16:44:06.678" v="1502" actId="26606"/>
          <ac:spMkLst>
            <pc:docMk/>
            <pc:sldMk cId="1172004822" sldId="285"/>
            <ac:spMk id="3" creationId="{02B29169-03DD-4329-9AEB-7606FE94C023}"/>
          </ac:spMkLst>
        </pc:spChg>
        <pc:spChg chg="mod">
          <ac:chgData name="Smith, Michele K" userId="624a296f-1c39-4c2f-8ed3-0a8aa316adc9" providerId="ADAL" clId="{9451D6CD-569F-4BCE-BC36-A4810DEB04B4}" dt="2021-05-12T16:44:06.678" v="1502" actId="26606"/>
          <ac:spMkLst>
            <pc:docMk/>
            <pc:sldMk cId="1172004822" sldId="285"/>
            <ac:spMk id="4" creationId="{141E4CB1-6C17-4F72-A145-29356771CBE8}"/>
          </ac:spMkLst>
        </pc:spChg>
        <pc:spChg chg="mod">
          <ac:chgData name="Smith, Michele K" userId="624a296f-1c39-4c2f-8ed3-0a8aa316adc9" providerId="ADAL" clId="{9451D6CD-569F-4BCE-BC36-A4810DEB04B4}" dt="2021-05-12T14:40:02.072" v="803"/>
          <ac:spMkLst>
            <pc:docMk/>
            <pc:sldMk cId="1172004822" sldId="285"/>
            <ac:spMk id="5" creationId="{00000000-0000-0000-0000-000000000000}"/>
          </ac:spMkLst>
        </pc:spChg>
        <pc:spChg chg="mod">
          <ac:chgData name="Smith, Michele K" userId="624a296f-1c39-4c2f-8ed3-0a8aa316adc9" providerId="ADAL" clId="{9451D6CD-569F-4BCE-BC36-A4810DEB04B4}" dt="2021-05-12T14:40:02.072" v="803"/>
          <ac:spMkLst>
            <pc:docMk/>
            <pc:sldMk cId="1172004822" sldId="285"/>
            <ac:spMk id="6" creationId="{00000000-0000-0000-0000-000000000000}"/>
          </ac:spMkLst>
        </pc:spChg>
        <pc:spChg chg="mod">
          <ac:chgData name="Smith, Michele K" userId="624a296f-1c39-4c2f-8ed3-0a8aa316adc9" providerId="ADAL" clId="{9451D6CD-569F-4BCE-BC36-A4810DEB04B4}" dt="2021-05-12T14:40:02.072" v="803"/>
          <ac:spMkLst>
            <pc:docMk/>
            <pc:sldMk cId="1172004822" sldId="285"/>
            <ac:spMk id="7" creationId="{00000000-0000-0000-0000-000000000000}"/>
          </ac:spMkLst>
        </pc:spChg>
        <pc:spChg chg="mod">
          <ac:chgData name="Smith, Michele K" userId="624a296f-1c39-4c2f-8ed3-0a8aa316adc9" providerId="ADAL" clId="{9451D6CD-569F-4BCE-BC36-A4810DEB04B4}" dt="2021-05-12T14:40:02.072" v="803"/>
          <ac:spMkLst>
            <pc:docMk/>
            <pc:sldMk cId="1172004822" sldId="285"/>
            <ac:spMk id="8" creationId="{00000000-0000-0000-0000-000000000000}"/>
          </ac:spMkLst>
        </pc:spChg>
        <pc:spChg chg="mod">
          <ac:chgData name="Smith, Michele K" userId="624a296f-1c39-4c2f-8ed3-0a8aa316adc9" providerId="ADAL" clId="{9451D6CD-569F-4BCE-BC36-A4810DEB04B4}" dt="2021-05-12T14:40:02.072" v="803"/>
          <ac:spMkLst>
            <pc:docMk/>
            <pc:sldMk cId="1172004822" sldId="285"/>
            <ac:spMk id="9" creationId="{00000000-0000-0000-0000-000000000000}"/>
          </ac:spMkLst>
        </pc:spChg>
        <pc:spChg chg="add">
          <ac:chgData name="Smith, Michele K" userId="624a296f-1c39-4c2f-8ed3-0a8aa316adc9" providerId="ADAL" clId="{9451D6CD-569F-4BCE-BC36-A4810DEB04B4}" dt="2021-05-12T16:44:06.678" v="1502" actId="26606"/>
          <ac:spMkLst>
            <pc:docMk/>
            <pc:sldMk cId="1172004822" sldId="285"/>
            <ac:spMk id="10" creationId="{14D16F1A-5D78-4402-81FF-31A98AFD6BBD}"/>
          </ac:spMkLst>
        </pc:spChg>
        <pc:spChg chg="add">
          <ac:chgData name="Smith, Michele K" userId="624a296f-1c39-4c2f-8ed3-0a8aa316adc9" providerId="ADAL" clId="{9451D6CD-569F-4BCE-BC36-A4810DEB04B4}" dt="2021-05-12T16:44:06.678" v="1502" actId="26606"/>
          <ac:spMkLst>
            <pc:docMk/>
            <pc:sldMk cId="1172004822" sldId="285"/>
            <ac:spMk id="12" creationId="{1B2FB7F0-6A45-43E8-88A7-48E46E6D48CA}"/>
          </ac:spMkLst>
        </pc:spChg>
        <pc:spChg chg="add">
          <ac:chgData name="Smith, Michele K" userId="624a296f-1c39-4c2f-8ed3-0a8aa316adc9" providerId="ADAL" clId="{9451D6CD-569F-4BCE-BC36-A4810DEB04B4}" dt="2021-05-12T16:44:06.678" v="1502" actId="26606"/>
          <ac:spMkLst>
            <pc:docMk/>
            <pc:sldMk cId="1172004822" sldId="285"/>
            <ac:spMk id="14" creationId="{6BA9C607-662B-4FBB-A3F3-CF593AD736CD}"/>
          </ac:spMkLst>
        </pc:spChg>
        <pc:graphicFrameChg chg="add">
          <ac:chgData name="Smith, Michele K" userId="624a296f-1c39-4c2f-8ed3-0a8aa316adc9" providerId="ADAL" clId="{9451D6CD-569F-4BCE-BC36-A4810DEB04B4}" dt="2021-05-12T16:44:06.678" v="1502" actId="26606"/>
          <ac:graphicFrameMkLst>
            <pc:docMk/>
            <pc:sldMk cId="1172004822" sldId="285"/>
            <ac:graphicFrameMk id="6" creationId="{8A2DC826-C98D-4FB8-B070-FF8B7EA78C7D}"/>
          </ac:graphicFrameMkLst>
        </pc:graphicFrameChg>
      </pc:sldChg>
      <pc:sldChg chg="addSp modSp new mod modClrScheme chgLayout modNotesTx">
        <pc:chgData name="Smith, Michele K" userId="624a296f-1c39-4c2f-8ed3-0a8aa316adc9" providerId="ADAL" clId="{9451D6CD-569F-4BCE-BC36-A4810DEB04B4}" dt="2021-05-19T15:30:48.051" v="2442" actId="20577"/>
        <pc:sldMkLst>
          <pc:docMk/>
          <pc:sldMk cId="760252698" sldId="286"/>
        </pc:sldMkLst>
        <pc:spChg chg="mod ord">
          <ac:chgData name="Smith, Michele K" userId="624a296f-1c39-4c2f-8ed3-0a8aa316adc9" providerId="ADAL" clId="{9451D6CD-569F-4BCE-BC36-A4810DEB04B4}" dt="2021-05-12T14:46:51.888" v="844" actId="700"/>
          <ac:spMkLst>
            <pc:docMk/>
            <pc:sldMk cId="760252698" sldId="286"/>
            <ac:spMk id="2" creationId="{804228B9-F393-49AC-BC73-B1BB0E536927}"/>
          </ac:spMkLst>
        </pc:spChg>
        <pc:spChg chg="mod ord">
          <ac:chgData name="Smith, Michele K" userId="624a296f-1c39-4c2f-8ed3-0a8aa316adc9" providerId="ADAL" clId="{9451D6CD-569F-4BCE-BC36-A4810DEB04B4}" dt="2021-05-12T14:46:51.888" v="844" actId="700"/>
          <ac:spMkLst>
            <pc:docMk/>
            <pc:sldMk cId="760252698" sldId="286"/>
            <ac:spMk id="3" creationId="{5029B8C7-5AF5-4A4E-8C0E-A7C417BB6470}"/>
          </ac:spMkLst>
        </pc:spChg>
        <pc:spChg chg="add mod ord">
          <ac:chgData name="Smith, Michele K" userId="624a296f-1c39-4c2f-8ed3-0a8aa316adc9" providerId="ADAL" clId="{9451D6CD-569F-4BCE-BC36-A4810DEB04B4}" dt="2021-05-12T14:50:14.501" v="921" actId="313"/>
          <ac:spMkLst>
            <pc:docMk/>
            <pc:sldMk cId="760252698" sldId="286"/>
            <ac:spMk id="4" creationId="{E29C62EC-3514-4616-8ED1-4870A7ED8EF0}"/>
          </ac:spMkLst>
        </pc:spChg>
      </pc:sldChg>
      <pc:sldChg chg="addSp delSp modSp new mod modNotesTx">
        <pc:chgData name="Smith, Michele K" userId="624a296f-1c39-4c2f-8ed3-0a8aa316adc9" providerId="ADAL" clId="{9451D6CD-569F-4BCE-BC36-A4810DEB04B4}" dt="2021-05-12T16:26:57.419" v="1217" actId="6549"/>
        <pc:sldMkLst>
          <pc:docMk/>
          <pc:sldMk cId="247482931" sldId="287"/>
        </pc:sldMkLst>
        <pc:spChg chg="mod">
          <ac:chgData name="Smith, Michele K" userId="624a296f-1c39-4c2f-8ed3-0a8aa316adc9" providerId="ADAL" clId="{9451D6CD-569F-4BCE-BC36-A4810DEB04B4}" dt="2021-05-12T15:48:19.497" v="994" actId="6549"/>
          <ac:spMkLst>
            <pc:docMk/>
            <pc:sldMk cId="247482931" sldId="287"/>
            <ac:spMk id="2" creationId="{397EC517-5B66-4B96-A7AA-13C84F7F1CF1}"/>
          </ac:spMkLst>
        </pc:spChg>
        <pc:spChg chg="del">
          <ac:chgData name="Smith, Michele K" userId="624a296f-1c39-4c2f-8ed3-0a8aa316adc9" providerId="ADAL" clId="{9451D6CD-569F-4BCE-BC36-A4810DEB04B4}" dt="2021-05-12T15:42:54.191" v="976" actId="3680"/>
          <ac:spMkLst>
            <pc:docMk/>
            <pc:sldMk cId="247482931" sldId="287"/>
            <ac:spMk id="3" creationId="{55F08BFB-D7F1-4E26-8807-8DB460BC2B23}"/>
          </ac:spMkLst>
        </pc:spChg>
        <pc:graphicFrameChg chg="add mod ord modGraphic">
          <ac:chgData name="Smith, Michele K" userId="624a296f-1c39-4c2f-8ed3-0a8aa316adc9" providerId="ADAL" clId="{9451D6CD-569F-4BCE-BC36-A4810DEB04B4}" dt="2021-05-12T16:18:32.832" v="1065" actId="5793"/>
          <ac:graphicFrameMkLst>
            <pc:docMk/>
            <pc:sldMk cId="247482931" sldId="287"/>
            <ac:graphicFrameMk id="5" creationId="{C31B0567-1A2C-4BA0-85FC-8EC5EBDB9BEB}"/>
          </ac:graphicFrameMkLst>
        </pc:graphicFrameChg>
      </pc:sldChg>
      <pc:sldChg chg="modSp new mod modNotesTx">
        <pc:chgData name="Smith, Michele K" userId="624a296f-1c39-4c2f-8ed3-0a8aa316adc9" providerId="ADAL" clId="{9451D6CD-569F-4BCE-BC36-A4810DEB04B4}" dt="2021-05-18T15:20:07.669" v="1823" actId="20577"/>
        <pc:sldMkLst>
          <pc:docMk/>
          <pc:sldMk cId="3652840140" sldId="288"/>
        </pc:sldMkLst>
        <pc:spChg chg="mod">
          <ac:chgData name="Smith, Michele K" userId="624a296f-1c39-4c2f-8ed3-0a8aa316adc9" providerId="ADAL" clId="{9451D6CD-569F-4BCE-BC36-A4810DEB04B4}" dt="2021-05-12T16:32:27.481" v="1259" actId="20577"/>
          <ac:spMkLst>
            <pc:docMk/>
            <pc:sldMk cId="3652840140" sldId="288"/>
            <ac:spMk id="2" creationId="{C0E814BC-9840-4ECD-B733-1E5D8CE53744}"/>
          </ac:spMkLst>
        </pc:spChg>
        <pc:spChg chg="mod">
          <ac:chgData name="Smith, Michele K" userId="624a296f-1c39-4c2f-8ed3-0a8aa316adc9" providerId="ADAL" clId="{9451D6CD-569F-4BCE-BC36-A4810DEB04B4}" dt="2021-05-12T16:33:00.436" v="1261" actId="5793"/>
          <ac:spMkLst>
            <pc:docMk/>
            <pc:sldMk cId="3652840140" sldId="288"/>
            <ac:spMk id="3" creationId="{680649F8-7E90-40AB-9C55-1B8501328B5B}"/>
          </ac:spMkLst>
        </pc:spChg>
      </pc:sldChg>
      <pc:sldChg chg="modSp new mod modNotesTx">
        <pc:chgData name="Smith, Michele K" userId="624a296f-1c39-4c2f-8ed3-0a8aa316adc9" providerId="ADAL" clId="{9451D6CD-569F-4BCE-BC36-A4810DEB04B4}" dt="2021-05-18T15:34:32.152" v="2058" actId="20577"/>
        <pc:sldMkLst>
          <pc:docMk/>
          <pc:sldMk cId="1035395750" sldId="289"/>
        </pc:sldMkLst>
        <pc:spChg chg="mod">
          <ac:chgData name="Smith, Michele K" userId="624a296f-1c39-4c2f-8ed3-0a8aa316adc9" providerId="ADAL" clId="{9451D6CD-569F-4BCE-BC36-A4810DEB04B4}" dt="2021-05-12T16:33:25.306" v="1317" actId="20577"/>
          <ac:spMkLst>
            <pc:docMk/>
            <pc:sldMk cId="1035395750" sldId="289"/>
            <ac:spMk id="2" creationId="{85FCB171-3C87-4C12-84A1-F9F047CD37F5}"/>
          </ac:spMkLst>
        </pc:spChg>
        <pc:spChg chg="mod">
          <ac:chgData name="Smith, Michele K" userId="624a296f-1c39-4c2f-8ed3-0a8aa316adc9" providerId="ADAL" clId="{9451D6CD-569F-4BCE-BC36-A4810DEB04B4}" dt="2021-05-12T16:33:59.017" v="1320" actId="20577"/>
          <ac:spMkLst>
            <pc:docMk/>
            <pc:sldMk cId="1035395750" sldId="289"/>
            <ac:spMk id="3" creationId="{D6373191-4C71-416B-B7B4-3BE1F295393D}"/>
          </ac:spMkLst>
        </pc:spChg>
      </pc:sldChg>
      <pc:sldChg chg="addSp delSp modSp new mod setBg">
        <pc:chgData name="Smith, Michele K" userId="624a296f-1c39-4c2f-8ed3-0a8aa316adc9" providerId="ADAL" clId="{9451D6CD-569F-4BCE-BC36-A4810DEB04B4}" dt="2021-05-12T16:50:57.085" v="1536" actId="1076"/>
        <pc:sldMkLst>
          <pc:docMk/>
          <pc:sldMk cId="3316771153" sldId="290"/>
        </pc:sldMkLst>
        <pc:spChg chg="mod">
          <ac:chgData name="Smith, Michele K" userId="624a296f-1c39-4c2f-8ed3-0a8aa316adc9" providerId="ADAL" clId="{9451D6CD-569F-4BCE-BC36-A4810DEB04B4}" dt="2021-05-12T16:44:25.471" v="1505" actId="26606"/>
          <ac:spMkLst>
            <pc:docMk/>
            <pc:sldMk cId="3316771153" sldId="290"/>
            <ac:spMk id="2" creationId="{D0A76134-9128-4585-83AF-A81A59B21687}"/>
          </ac:spMkLst>
        </pc:spChg>
        <pc:spChg chg="mod ord">
          <ac:chgData name="Smith, Michele K" userId="624a296f-1c39-4c2f-8ed3-0a8aa316adc9" providerId="ADAL" clId="{9451D6CD-569F-4BCE-BC36-A4810DEB04B4}" dt="2021-05-12T16:50:57.085" v="1536" actId="1076"/>
          <ac:spMkLst>
            <pc:docMk/>
            <pc:sldMk cId="3316771153" sldId="290"/>
            <ac:spMk id="3" creationId="{064C014D-B71B-4D8A-9F4D-7F719149EF52}"/>
          </ac:spMkLst>
        </pc:spChg>
        <pc:spChg chg="mod">
          <ac:chgData name="Smith, Michele K" userId="624a296f-1c39-4c2f-8ed3-0a8aa316adc9" providerId="ADAL" clId="{9451D6CD-569F-4BCE-BC36-A4810DEB04B4}" dt="2021-05-12T16:44:25.471" v="1505" actId="26606"/>
          <ac:spMkLst>
            <pc:docMk/>
            <pc:sldMk cId="3316771153" sldId="290"/>
            <ac:spMk id="4" creationId="{0E49AF7B-771B-48D0-AD84-16DE1C924BCC}"/>
          </ac:spMkLst>
        </pc:spChg>
        <pc:spChg chg="add del">
          <ac:chgData name="Smith, Michele K" userId="624a296f-1c39-4c2f-8ed3-0a8aa316adc9" providerId="ADAL" clId="{9451D6CD-569F-4BCE-BC36-A4810DEB04B4}" dt="2021-05-12T16:44:25.471" v="1504" actId="26606"/>
          <ac:spMkLst>
            <pc:docMk/>
            <pc:sldMk cId="3316771153" sldId="290"/>
            <ac:spMk id="9" creationId="{A65AC7D1-EAA9-48F5-B509-60A7F50BF703}"/>
          </ac:spMkLst>
        </pc:spChg>
        <pc:spChg chg="add del">
          <ac:chgData name="Smith, Michele K" userId="624a296f-1c39-4c2f-8ed3-0a8aa316adc9" providerId="ADAL" clId="{9451D6CD-569F-4BCE-BC36-A4810DEB04B4}" dt="2021-05-12T16:44:25.471" v="1504" actId="26606"/>
          <ac:spMkLst>
            <pc:docMk/>
            <pc:sldMk cId="3316771153" sldId="290"/>
            <ac:spMk id="11" creationId="{D6320AF9-619A-4175-865B-5663E1AEF4C5}"/>
          </ac:spMkLst>
        </pc:spChg>
        <pc:spChg chg="add del">
          <ac:chgData name="Smith, Michele K" userId="624a296f-1c39-4c2f-8ed3-0a8aa316adc9" providerId="ADAL" clId="{9451D6CD-569F-4BCE-BC36-A4810DEB04B4}" dt="2021-05-12T16:44:25.471" v="1504" actId="26606"/>
          <ac:spMkLst>
            <pc:docMk/>
            <pc:sldMk cId="3316771153" sldId="290"/>
            <ac:spMk id="17" creationId="{7E018740-5C2B-4A41-AC1A-7E68D1EC1954}"/>
          </ac:spMkLst>
        </pc:spChg>
        <pc:spChg chg="add del">
          <ac:chgData name="Smith, Michele K" userId="624a296f-1c39-4c2f-8ed3-0a8aa316adc9" providerId="ADAL" clId="{9451D6CD-569F-4BCE-BC36-A4810DEB04B4}" dt="2021-05-12T16:44:25.471" v="1504" actId="26606"/>
          <ac:spMkLst>
            <pc:docMk/>
            <pc:sldMk cId="3316771153" sldId="290"/>
            <ac:spMk id="19" creationId="{166F75A4-C475-4941-8EE2-B80A06A2C1BB}"/>
          </ac:spMkLst>
        </pc:spChg>
        <pc:spChg chg="add del">
          <ac:chgData name="Smith, Michele K" userId="624a296f-1c39-4c2f-8ed3-0a8aa316adc9" providerId="ADAL" clId="{9451D6CD-569F-4BCE-BC36-A4810DEB04B4}" dt="2021-05-12T16:44:25.471" v="1504" actId="26606"/>
          <ac:spMkLst>
            <pc:docMk/>
            <pc:sldMk cId="3316771153" sldId="290"/>
            <ac:spMk id="21" creationId="{A032553A-72E8-4B0D-8405-FF9771C9AF05}"/>
          </ac:spMkLst>
        </pc:spChg>
        <pc:spChg chg="add del">
          <ac:chgData name="Smith, Michele K" userId="624a296f-1c39-4c2f-8ed3-0a8aa316adc9" providerId="ADAL" clId="{9451D6CD-569F-4BCE-BC36-A4810DEB04B4}" dt="2021-05-12T16:44:25.471" v="1504" actId="26606"/>
          <ac:spMkLst>
            <pc:docMk/>
            <pc:sldMk cId="3316771153" sldId="290"/>
            <ac:spMk id="23" creationId="{765800AC-C3B9-498E-87BC-29FAE4C76B21}"/>
          </ac:spMkLst>
        </pc:spChg>
        <pc:spChg chg="add del">
          <ac:chgData name="Smith, Michele K" userId="624a296f-1c39-4c2f-8ed3-0a8aa316adc9" providerId="ADAL" clId="{9451D6CD-569F-4BCE-BC36-A4810DEB04B4}" dt="2021-05-12T16:44:25.471" v="1504" actId="26606"/>
          <ac:spMkLst>
            <pc:docMk/>
            <pc:sldMk cId="3316771153" sldId="290"/>
            <ac:spMk id="25" creationId="{1F9D6ACB-2FF4-49F9-978A-E0D5327FC635}"/>
          </ac:spMkLst>
        </pc:spChg>
        <pc:spChg chg="add del">
          <ac:chgData name="Smith, Michele K" userId="624a296f-1c39-4c2f-8ed3-0a8aa316adc9" providerId="ADAL" clId="{9451D6CD-569F-4BCE-BC36-A4810DEB04B4}" dt="2021-05-12T16:44:25.471" v="1504" actId="26606"/>
          <ac:spMkLst>
            <pc:docMk/>
            <pc:sldMk cId="3316771153" sldId="290"/>
            <ac:spMk id="27" creationId="{142BFA2A-77A0-4F60-A32A-685681C84889}"/>
          </ac:spMkLst>
        </pc:spChg>
        <pc:cxnChg chg="add del">
          <ac:chgData name="Smith, Michele K" userId="624a296f-1c39-4c2f-8ed3-0a8aa316adc9" providerId="ADAL" clId="{9451D6CD-569F-4BCE-BC36-A4810DEB04B4}" dt="2021-05-12T16:44:25.471" v="1504" actId="26606"/>
          <ac:cxnSpMkLst>
            <pc:docMk/>
            <pc:sldMk cId="3316771153" sldId="290"/>
            <ac:cxnSpMk id="13" creationId="{063B6EC6-D752-4EE7-908B-F8F19E8C7FEA}"/>
          </ac:cxnSpMkLst>
        </pc:cxnChg>
        <pc:cxnChg chg="add del">
          <ac:chgData name="Smith, Michele K" userId="624a296f-1c39-4c2f-8ed3-0a8aa316adc9" providerId="ADAL" clId="{9451D6CD-569F-4BCE-BC36-A4810DEB04B4}" dt="2021-05-12T16:44:25.471" v="1504" actId="26606"/>
          <ac:cxnSpMkLst>
            <pc:docMk/>
            <pc:sldMk cId="3316771153" sldId="290"/>
            <ac:cxnSpMk id="15" creationId="{EFECD4E8-AD3E-4228-82A2-9461958EA94D}"/>
          </ac:cxnSpMkLst>
        </pc:cxnChg>
        <pc:cxnChg chg="add">
          <ac:chgData name="Smith, Michele K" userId="624a296f-1c39-4c2f-8ed3-0a8aa316adc9" providerId="ADAL" clId="{9451D6CD-569F-4BCE-BC36-A4810DEB04B4}" dt="2021-05-12T16:44:25.471" v="1505" actId="26606"/>
          <ac:cxnSpMkLst>
            <pc:docMk/>
            <pc:sldMk cId="3316771153" sldId="290"/>
            <ac:cxnSpMk id="29" creationId="{0B5F7E3B-C5F1-40E0-A491-558BAFBC1127}"/>
          </ac:cxnSpMkLst>
        </pc:cxnChg>
      </pc:sldChg>
      <pc:sldChg chg="modSp new mod">
        <pc:chgData name="Smith, Michele K" userId="624a296f-1c39-4c2f-8ed3-0a8aa316adc9" providerId="ADAL" clId="{9451D6CD-569F-4BCE-BC36-A4810DEB04B4}" dt="2021-05-19T15:49:59.931" v="3272" actId="20577"/>
        <pc:sldMkLst>
          <pc:docMk/>
          <pc:sldMk cId="2083062644" sldId="291"/>
        </pc:sldMkLst>
        <pc:spChg chg="mod">
          <ac:chgData name="Smith, Michele K" userId="624a296f-1c39-4c2f-8ed3-0a8aa316adc9" providerId="ADAL" clId="{9451D6CD-569F-4BCE-BC36-A4810DEB04B4}" dt="2021-05-19T15:31:22.389" v="2466" actId="20577"/>
          <ac:spMkLst>
            <pc:docMk/>
            <pc:sldMk cId="2083062644" sldId="291"/>
            <ac:spMk id="2" creationId="{C6F0EDEB-5C59-47CF-80EC-760732D8E3C7}"/>
          </ac:spMkLst>
        </pc:spChg>
        <pc:spChg chg="mod">
          <ac:chgData name="Smith, Michele K" userId="624a296f-1c39-4c2f-8ed3-0a8aa316adc9" providerId="ADAL" clId="{9451D6CD-569F-4BCE-BC36-A4810DEB04B4}" dt="2021-05-19T15:49:59.931" v="3272" actId="20577"/>
          <ac:spMkLst>
            <pc:docMk/>
            <pc:sldMk cId="2083062644" sldId="291"/>
            <ac:spMk id="3" creationId="{7E203F7F-AE92-4F2F-B727-A7CC4CD2D238}"/>
          </ac:spMkLst>
        </pc:spChg>
      </pc:sldChg>
      <pc:sldChg chg="modSp new mod">
        <pc:chgData name="Smith, Michele K" userId="624a296f-1c39-4c2f-8ed3-0a8aa316adc9" providerId="ADAL" clId="{9451D6CD-569F-4BCE-BC36-A4810DEB04B4}" dt="2021-05-19T16:06:54.922" v="3899" actId="20577"/>
        <pc:sldMkLst>
          <pc:docMk/>
          <pc:sldMk cId="983681447" sldId="292"/>
        </pc:sldMkLst>
        <pc:spChg chg="mod">
          <ac:chgData name="Smith, Michele K" userId="624a296f-1c39-4c2f-8ed3-0a8aa316adc9" providerId="ADAL" clId="{9451D6CD-569F-4BCE-BC36-A4810DEB04B4}" dt="2021-05-19T15:55:27.301" v="3431" actId="27636"/>
          <ac:spMkLst>
            <pc:docMk/>
            <pc:sldMk cId="983681447" sldId="292"/>
            <ac:spMk id="2" creationId="{AA47E78F-A919-4AA6-9152-04DC511E51AE}"/>
          </ac:spMkLst>
        </pc:spChg>
        <pc:spChg chg="mod">
          <ac:chgData name="Smith, Michele K" userId="624a296f-1c39-4c2f-8ed3-0a8aa316adc9" providerId="ADAL" clId="{9451D6CD-569F-4BCE-BC36-A4810DEB04B4}" dt="2021-05-19T16:06:54.922" v="3899" actId="20577"/>
          <ac:spMkLst>
            <pc:docMk/>
            <pc:sldMk cId="983681447" sldId="292"/>
            <ac:spMk id="3" creationId="{3DE4DE6A-BA38-4199-B857-CB6A74B28E74}"/>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7AC344B-9D20-4C36-8941-998B62D84B5D}"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159C7078-0A58-45FA-B542-190EACE6F261}">
      <dgm:prSet/>
      <dgm:spPr/>
      <dgm:t>
        <a:bodyPr/>
        <a:lstStyle/>
        <a:p>
          <a:r>
            <a:rPr lang="en-US"/>
            <a:t>Designed to direct emergency vouchers to PHAs in areas where eligible populations have the greatest need </a:t>
          </a:r>
        </a:p>
      </dgm:t>
    </dgm:pt>
    <dgm:pt modelId="{A69E2051-3C44-4050-84C8-D187D58D1B68}" type="parTrans" cxnId="{5B816223-4AFE-49F6-A36E-5988212C2E83}">
      <dgm:prSet/>
      <dgm:spPr/>
      <dgm:t>
        <a:bodyPr/>
        <a:lstStyle/>
        <a:p>
          <a:endParaRPr lang="en-US"/>
        </a:p>
      </dgm:t>
    </dgm:pt>
    <dgm:pt modelId="{EC861654-BE72-4BD3-A81C-879F196ADCF8}" type="sibTrans" cxnId="{5B816223-4AFE-49F6-A36E-5988212C2E83}">
      <dgm:prSet/>
      <dgm:spPr/>
      <dgm:t>
        <a:bodyPr/>
        <a:lstStyle/>
        <a:p>
          <a:endParaRPr lang="en-US"/>
        </a:p>
      </dgm:t>
    </dgm:pt>
    <dgm:pt modelId="{546433F5-1B1A-4D08-B9C7-29E390A2F9B4}">
      <dgm:prSet/>
      <dgm:spPr/>
      <dgm:t>
        <a:bodyPr/>
        <a:lstStyle/>
        <a:p>
          <a:r>
            <a:rPr lang="en-US"/>
            <a:t>Took into account PHA capacity</a:t>
          </a:r>
        </a:p>
      </dgm:t>
    </dgm:pt>
    <dgm:pt modelId="{B8D7859E-17B2-4D26-9BA9-00696E8E31B9}" type="parTrans" cxnId="{5895F275-9436-4C99-A442-A812D4C446EC}">
      <dgm:prSet/>
      <dgm:spPr/>
      <dgm:t>
        <a:bodyPr/>
        <a:lstStyle/>
        <a:p>
          <a:endParaRPr lang="en-US"/>
        </a:p>
      </dgm:t>
    </dgm:pt>
    <dgm:pt modelId="{84D3D38C-BC31-4E3D-85FF-EA84AA67E255}" type="sibTrans" cxnId="{5895F275-9436-4C99-A442-A812D4C446EC}">
      <dgm:prSet/>
      <dgm:spPr/>
      <dgm:t>
        <a:bodyPr/>
        <a:lstStyle/>
        <a:p>
          <a:endParaRPr lang="en-US"/>
        </a:p>
      </dgm:t>
    </dgm:pt>
    <dgm:pt modelId="{A6B4CC9C-D037-4C8C-B479-1977A273AA6C}">
      <dgm:prSet/>
      <dgm:spPr/>
      <dgm:t>
        <a:bodyPr/>
        <a:lstStyle/>
        <a:p>
          <a:r>
            <a:rPr lang="en-US"/>
            <a:t>Tried to ensure geographic diversity</a:t>
          </a:r>
        </a:p>
      </dgm:t>
    </dgm:pt>
    <dgm:pt modelId="{5CDB0D72-1787-47B6-8800-763384C3CC26}" type="parTrans" cxnId="{9F5E9292-03F2-4292-9FD4-6D3DA79F3AE7}">
      <dgm:prSet/>
      <dgm:spPr/>
      <dgm:t>
        <a:bodyPr/>
        <a:lstStyle/>
        <a:p>
          <a:endParaRPr lang="en-US"/>
        </a:p>
      </dgm:t>
    </dgm:pt>
    <dgm:pt modelId="{620675CA-6F29-4449-B5B4-57568969168A}" type="sibTrans" cxnId="{9F5E9292-03F2-4292-9FD4-6D3DA79F3AE7}">
      <dgm:prSet/>
      <dgm:spPr/>
      <dgm:t>
        <a:bodyPr/>
        <a:lstStyle/>
        <a:p>
          <a:endParaRPr lang="en-US"/>
        </a:p>
      </dgm:t>
    </dgm:pt>
    <dgm:pt modelId="{46AE7698-8AF9-4336-B0DD-289B9169C2FD}" type="pres">
      <dgm:prSet presAssocID="{67AC344B-9D20-4C36-8941-998B62D84B5D}" presName="Name0" presStyleCnt="0">
        <dgm:presLayoutVars>
          <dgm:dir/>
          <dgm:animLvl val="lvl"/>
          <dgm:resizeHandles val="exact"/>
        </dgm:presLayoutVars>
      </dgm:prSet>
      <dgm:spPr/>
    </dgm:pt>
    <dgm:pt modelId="{83AFA33E-5B22-4268-B787-00B5FD7236EE}" type="pres">
      <dgm:prSet presAssocID="{A6B4CC9C-D037-4C8C-B479-1977A273AA6C}" presName="boxAndChildren" presStyleCnt="0"/>
      <dgm:spPr/>
    </dgm:pt>
    <dgm:pt modelId="{B8FADA94-98EF-4932-BBE2-D96168F43EDA}" type="pres">
      <dgm:prSet presAssocID="{A6B4CC9C-D037-4C8C-B479-1977A273AA6C}" presName="parentTextBox" presStyleLbl="node1" presStyleIdx="0" presStyleCnt="3"/>
      <dgm:spPr/>
    </dgm:pt>
    <dgm:pt modelId="{C3E81FBD-4452-498A-ACCA-DD3B449ABFFE}" type="pres">
      <dgm:prSet presAssocID="{84D3D38C-BC31-4E3D-85FF-EA84AA67E255}" presName="sp" presStyleCnt="0"/>
      <dgm:spPr/>
    </dgm:pt>
    <dgm:pt modelId="{01CAEA23-9C7A-4683-AFF0-F611CFE38E8D}" type="pres">
      <dgm:prSet presAssocID="{546433F5-1B1A-4D08-B9C7-29E390A2F9B4}" presName="arrowAndChildren" presStyleCnt="0"/>
      <dgm:spPr/>
    </dgm:pt>
    <dgm:pt modelId="{70F7F3A2-CA2D-4675-B2F5-AD76FA8DBD29}" type="pres">
      <dgm:prSet presAssocID="{546433F5-1B1A-4D08-B9C7-29E390A2F9B4}" presName="parentTextArrow" presStyleLbl="node1" presStyleIdx="1" presStyleCnt="3"/>
      <dgm:spPr/>
    </dgm:pt>
    <dgm:pt modelId="{D751451C-5D97-47AC-99D4-B04C375E6636}" type="pres">
      <dgm:prSet presAssocID="{EC861654-BE72-4BD3-A81C-879F196ADCF8}" presName="sp" presStyleCnt="0"/>
      <dgm:spPr/>
    </dgm:pt>
    <dgm:pt modelId="{F623B2C8-7814-4145-B0C5-94FEA0B3CB16}" type="pres">
      <dgm:prSet presAssocID="{159C7078-0A58-45FA-B542-190EACE6F261}" presName="arrowAndChildren" presStyleCnt="0"/>
      <dgm:spPr/>
    </dgm:pt>
    <dgm:pt modelId="{07EC7ECE-2B00-4201-9F05-374B67794C1E}" type="pres">
      <dgm:prSet presAssocID="{159C7078-0A58-45FA-B542-190EACE6F261}" presName="parentTextArrow" presStyleLbl="node1" presStyleIdx="2" presStyleCnt="3"/>
      <dgm:spPr/>
    </dgm:pt>
  </dgm:ptLst>
  <dgm:cxnLst>
    <dgm:cxn modelId="{5B816223-4AFE-49F6-A36E-5988212C2E83}" srcId="{67AC344B-9D20-4C36-8941-998B62D84B5D}" destId="{159C7078-0A58-45FA-B542-190EACE6F261}" srcOrd="0" destOrd="0" parTransId="{A69E2051-3C44-4050-84C8-D187D58D1B68}" sibTransId="{EC861654-BE72-4BD3-A81C-879F196ADCF8}"/>
    <dgm:cxn modelId="{2D360D2F-431A-43D3-A02B-363F1E66EAAD}" type="presOf" srcId="{159C7078-0A58-45FA-B542-190EACE6F261}" destId="{07EC7ECE-2B00-4201-9F05-374B67794C1E}" srcOrd="0" destOrd="0" presId="urn:microsoft.com/office/officeart/2005/8/layout/process4"/>
    <dgm:cxn modelId="{27E6C234-0D9F-4FBA-84BD-9EF206E2EF04}" type="presOf" srcId="{67AC344B-9D20-4C36-8941-998B62D84B5D}" destId="{46AE7698-8AF9-4336-B0DD-289B9169C2FD}" srcOrd="0" destOrd="0" presId="urn:microsoft.com/office/officeart/2005/8/layout/process4"/>
    <dgm:cxn modelId="{5895F275-9436-4C99-A442-A812D4C446EC}" srcId="{67AC344B-9D20-4C36-8941-998B62D84B5D}" destId="{546433F5-1B1A-4D08-B9C7-29E390A2F9B4}" srcOrd="1" destOrd="0" parTransId="{B8D7859E-17B2-4D26-9BA9-00696E8E31B9}" sibTransId="{84D3D38C-BC31-4E3D-85FF-EA84AA67E255}"/>
    <dgm:cxn modelId="{A8F26381-CCC3-4D5C-8C44-07DB0AB90976}" type="presOf" srcId="{A6B4CC9C-D037-4C8C-B479-1977A273AA6C}" destId="{B8FADA94-98EF-4932-BBE2-D96168F43EDA}" srcOrd="0" destOrd="0" presId="urn:microsoft.com/office/officeart/2005/8/layout/process4"/>
    <dgm:cxn modelId="{9F5E9292-03F2-4292-9FD4-6D3DA79F3AE7}" srcId="{67AC344B-9D20-4C36-8941-998B62D84B5D}" destId="{A6B4CC9C-D037-4C8C-B479-1977A273AA6C}" srcOrd="2" destOrd="0" parTransId="{5CDB0D72-1787-47B6-8800-763384C3CC26}" sibTransId="{620675CA-6F29-4449-B5B4-57568969168A}"/>
    <dgm:cxn modelId="{45D46FCA-182B-471B-A949-9653470A7752}" type="presOf" srcId="{546433F5-1B1A-4D08-B9C7-29E390A2F9B4}" destId="{70F7F3A2-CA2D-4675-B2F5-AD76FA8DBD29}" srcOrd="0" destOrd="0" presId="urn:microsoft.com/office/officeart/2005/8/layout/process4"/>
    <dgm:cxn modelId="{49D5B6E1-8D6B-42DA-9C88-C934A970416A}" type="presParOf" srcId="{46AE7698-8AF9-4336-B0DD-289B9169C2FD}" destId="{83AFA33E-5B22-4268-B787-00B5FD7236EE}" srcOrd="0" destOrd="0" presId="urn:microsoft.com/office/officeart/2005/8/layout/process4"/>
    <dgm:cxn modelId="{F9DBFBAB-BC1F-44D0-A032-98ABF3C0B50D}" type="presParOf" srcId="{83AFA33E-5B22-4268-B787-00B5FD7236EE}" destId="{B8FADA94-98EF-4932-BBE2-D96168F43EDA}" srcOrd="0" destOrd="0" presId="urn:microsoft.com/office/officeart/2005/8/layout/process4"/>
    <dgm:cxn modelId="{C956A064-8818-4363-BC5B-7FEB09248E2A}" type="presParOf" srcId="{46AE7698-8AF9-4336-B0DD-289B9169C2FD}" destId="{C3E81FBD-4452-498A-ACCA-DD3B449ABFFE}" srcOrd="1" destOrd="0" presId="urn:microsoft.com/office/officeart/2005/8/layout/process4"/>
    <dgm:cxn modelId="{EE2C0792-E589-4A70-9D70-6FA4DA45D690}" type="presParOf" srcId="{46AE7698-8AF9-4336-B0DD-289B9169C2FD}" destId="{01CAEA23-9C7A-4683-AFF0-F611CFE38E8D}" srcOrd="2" destOrd="0" presId="urn:microsoft.com/office/officeart/2005/8/layout/process4"/>
    <dgm:cxn modelId="{3809A1A5-7453-4660-99A2-E6A7A2423F0E}" type="presParOf" srcId="{01CAEA23-9C7A-4683-AFF0-F611CFE38E8D}" destId="{70F7F3A2-CA2D-4675-B2F5-AD76FA8DBD29}" srcOrd="0" destOrd="0" presId="urn:microsoft.com/office/officeart/2005/8/layout/process4"/>
    <dgm:cxn modelId="{50F28F64-7AC5-4A4C-A62F-C904C1FF548D}" type="presParOf" srcId="{46AE7698-8AF9-4336-B0DD-289B9169C2FD}" destId="{D751451C-5D97-47AC-99D4-B04C375E6636}" srcOrd="3" destOrd="0" presId="urn:microsoft.com/office/officeart/2005/8/layout/process4"/>
    <dgm:cxn modelId="{C14CD9DF-9EC1-49E3-B14F-9C2FD5F7F28C}" type="presParOf" srcId="{46AE7698-8AF9-4336-B0DD-289B9169C2FD}" destId="{F623B2C8-7814-4145-B0C5-94FEA0B3CB16}" srcOrd="4" destOrd="0" presId="urn:microsoft.com/office/officeart/2005/8/layout/process4"/>
    <dgm:cxn modelId="{CB141306-76EE-413E-8935-DA4B24E02CFA}" type="presParOf" srcId="{F623B2C8-7814-4145-B0C5-94FEA0B3CB16}" destId="{07EC7ECE-2B00-4201-9F05-374B67794C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CC1AF-A7F9-44CB-8586-AE486C95532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926F5C-7E28-4B4F-A693-A7F9AD0A1E8F}">
      <dgm:prSet/>
      <dgm:spPr/>
      <dgm:t>
        <a:bodyPr/>
        <a:lstStyle/>
        <a:p>
          <a:r>
            <a:rPr lang="en-US"/>
            <a:t>A local or regional planning body responsible for coordinating the funding and delivery of housing and services for people experiencing homelessness in its service area</a:t>
          </a:r>
        </a:p>
      </dgm:t>
    </dgm:pt>
    <dgm:pt modelId="{222F2796-A87A-4582-ACA8-2D106A0E3053}" type="parTrans" cxnId="{7D970F62-A32F-43F6-832F-797747543089}">
      <dgm:prSet/>
      <dgm:spPr/>
      <dgm:t>
        <a:bodyPr/>
        <a:lstStyle/>
        <a:p>
          <a:endParaRPr lang="en-US"/>
        </a:p>
      </dgm:t>
    </dgm:pt>
    <dgm:pt modelId="{FF500586-3A2D-4553-BF31-BDBA921F296C}" type="sibTrans" cxnId="{7D970F62-A32F-43F6-832F-797747543089}">
      <dgm:prSet/>
      <dgm:spPr/>
      <dgm:t>
        <a:bodyPr/>
        <a:lstStyle/>
        <a:p>
          <a:endParaRPr lang="en-US"/>
        </a:p>
      </dgm:t>
    </dgm:pt>
    <dgm:pt modelId="{E8514756-BB3C-4500-8777-8B0CAE7A6EF6}">
      <dgm:prSet/>
      <dgm:spPr/>
      <dgm:t>
        <a:bodyPr/>
        <a:lstStyle/>
        <a:p>
          <a:r>
            <a:rPr lang="en-US"/>
            <a:t>Organizations within the CoCs receive funding through the Continuum of Care Program, which is designed to promote a community-wide response to ending homelessness</a:t>
          </a:r>
        </a:p>
      </dgm:t>
    </dgm:pt>
    <dgm:pt modelId="{1BA4AECE-5EF6-4071-B958-79DEDE6A0BBB}" type="parTrans" cxnId="{FC45D2C2-E5B2-4C84-8DAB-F637EC81D035}">
      <dgm:prSet/>
      <dgm:spPr/>
      <dgm:t>
        <a:bodyPr/>
        <a:lstStyle/>
        <a:p>
          <a:endParaRPr lang="en-US"/>
        </a:p>
      </dgm:t>
    </dgm:pt>
    <dgm:pt modelId="{ACBDE995-4DA6-415A-B32E-2238D3237805}" type="sibTrans" cxnId="{FC45D2C2-E5B2-4C84-8DAB-F637EC81D035}">
      <dgm:prSet/>
      <dgm:spPr/>
      <dgm:t>
        <a:bodyPr/>
        <a:lstStyle/>
        <a:p>
          <a:endParaRPr lang="en-US"/>
        </a:p>
      </dgm:t>
    </dgm:pt>
    <dgm:pt modelId="{1C8AD647-7C87-45BD-AAD9-851E737A3B0E}" type="pres">
      <dgm:prSet presAssocID="{D9ACC1AF-A7F9-44CB-8586-AE486C955320}" presName="linear" presStyleCnt="0">
        <dgm:presLayoutVars>
          <dgm:animLvl val="lvl"/>
          <dgm:resizeHandles val="exact"/>
        </dgm:presLayoutVars>
      </dgm:prSet>
      <dgm:spPr/>
    </dgm:pt>
    <dgm:pt modelId="{9BA7DD9A-D19F-4F55-9C9C-8E664609A786}" type="pres">
      <dgm:prSet presAssocID="{0D926F5C-7E28-4B4F-A693-A7F9AD0A1E8F}" presName="parentText" presStyleLbl="node1" presStyleIdx="0" presStyleCnt="2">
        <dgm:presLayoutVars>
          <dgm:chMax val="0"/>
          <dgm:bulletEnabled val="1"/>
        </dgm:presLayoutVars>
      </dgm:prSet>
      <dgm:spPr/>
    </dgm:pt>
    <dgm:pt modelId="{8BF45A14-A536-4D1A-B1E1-C2B6311782BB}" type="pres">
      <dgm:prSet presAssocID="{FF500586-3A2D-4553-BF31-BDBA921F296C}" presName="spacer" presStyleCnt="0"/>
      <dgm:spPr/>
    </dgm:pt>
    <dgm:pt modelId="{3846B3E0-6865-4E29-86E8-CD9CA1F3F36C}" type="pres">
      <dgm:prSet presAssocID="{E8514756-BB3C-4500-8777-8B0CAE7A6EF6}" presName="parentText" presStyleLbl="node1" presStyleIdx="1" presStyleCnt="2">
        <dgm:presLayoutVars>
          <dgm:chMax val="0"/>
          <dgm:bulletEnabled val="1"/>
        </dgm:presLayoutVars>
      </dgm:prSet>
      <dgm:spPr/>
    </dgm:pt>
  </dgm:ptLst>
  <dgm:cxnLst>
    <dgm:cxn modelId="{CF672C09-7E71-4203-9C28-D0F570279C34}" type="presOf" srcId="{D9ACC1AF-A7F9-44CB-8586-AE486C955320}" destId="{1C8AD647-7C87-45BD-AAD9-851E737A3B0E}" srcOrd="0" destOrd="0" presId="urn:microsoft.com/office/officeart/2005/8/layout/vList2"/>
    <dgm:cxn modelId="{3500EE0B-63CC-4B78-9F98-A65DE38085FE}" type="presOf" srcId="{0D926F5C-7E28-4B4F-A693-A7F9AD0A1E8F}" destId="{9BA7DD9A-D19F-4F55-9C9C-8E664609A786}" srcOrd="0" destOrd="0" presId="urn:microsoft.com/office/officeart/2005/8/layout/vList2"/>
    <dgm:cxn modelId="{7D970F62-A32F-43F6-832F-797747543089}" srcId="{D9ACC1AF-A7F9-44CB-8586-AE486C955320}" destId="{0D926F5C-7E28-4B4F-A693-A7F9AD0A1E8F}" srcOrd="0" destOrd="0" parTransId="{222F2796-A87A-4582-ACA8-2D106A0E3053}" sibTransId="{FF500586-3A2D-4553-BF31-BDBA921F296C}"/>
    <dgm:cxn modelId="{C3D7A079-B0A5-4C9C-9AFD-EE1521E231F0}" type="presOf" srcId="{E8514756-BB3C-4500-8777-8B0CAE7A6EF6}" destId="{3846B3E0-6865-4E29-86E8-CD9CA1F3F36C}" srcOrd="0" destOrd="0" presId="urn:microsoft.com/office/officeart/2005/8/layout/vList2"/>
    <dgm:cxn modelId="{FC45D2C2-E5B2-4C84-8DAB-F637EC81D035}" srcId="{D9ACC1AF-A7F9-44CB-8586-AE486C955320}" destId="{E8514756-BB3C-4500-8777-8B0CAE7A6EF6}" srcOrd="1" destOrd="0" parTransId="{1BA4AECE-5EF6-4071-B958-79DEDE6A0BBB}" sibTransId="{ACBDE995-4DA6-415A-B32E-2238D3237805}"/>
    <dgm:cxn modelId="{76835F0C-D50B-4748-B984-65D43C6C6D8A}" type="presParOf" srcId="{1C8AD647-7C87-45BD-AAD9-851E737A3B0E}" destId="{9BA7DD9A-D19F-4F55-9C9C-8E664609A786}" srcOrd="0" destOrd="0" presId="urn:microsoft.com/office/officeart/2005/8/layout/vList2"/>
    <dgm:cxn modelId="{E504A9DF-E4C7-4C7F-808E-5697ED12D853}" type="presParOf" srcId="{1C8AD647-7C87-45BD-AAD9-851E737A3B0E}" destId="{8BF45A14-A536-4D1A-B1E1-C2B6311782BB}" srcOrd="1" destOrd="0" presId="urn:microsoft.com/office/officeart/2005/8/layout/vList2"/>
    <dgm:cxn modelId="{57BE03D6-AAE2-48E7-A4B5-29D33F1A6B67}" type="presParOf" srcId="{1C8AD647-7C87-45BD-AAD9-851E737A3B0E}" destId="{3846B3E0-6865-4E29-86E8-CD9CA1F3F3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EE5AE-1F20-4CA1-9703-E10E3675B1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23C3EC-F4B9-4734-A068-C3034CC9BD79}">
      <dgm:prSet/>
      <dgm:spPr/>
      <dgm:t>
        <a:bodyPr/>
        <a:lstStyle/>
        <a:p>
          <a:r>
            <a:rPr lang="en-US"/>
            <a:t>After 9/30/23, PHAs may not reissue EHVs when assistance ends (Section 13) </a:t>
          </a:r>
        </a:p>
      </dgm:t>
    </dgm:pt>
    <dgm:pt modelId="{79E8BA05-BB3D-4A92-A330-02A38998AE61}" type="parTrans" cxnId="{66A5C84C-8475-4069-A84F-AADF802D6048}">
      <dgm:prSet/>
      <dgm:spPr/>
      <dgm:t>
        <a:bodyPr/>
        <a:lstStyle/>
        <a:p>
          <a:endParaRPr lang="en-US"/>
        </a:p>
      </dgm:t>
    </dgm:pt>
    <dgm:pt modelId="{53353697-A099-431D-84AB-FC120400BF87}" type="sibTrans" cxnId="{66A5C84C-8475-4069-A84F-AADF802D6048}">
      <dgm:prSet/>
      <dgm:spPr/>
      <dgm:t>
        <a:bodyPr/>
        <a:lstStyle/>
        <a:p>
          <a:endParaRPr lang="en-US"/>
        </a:p>
      </dgm:t>
    </dgm:pt>
    <dgm:pt modelId="{58117078-68A9-4AEF-AC23-D33BA21C30F6}">
      <dgm:prSet/>
      <dgm:spPr/>
      <dgm:t>
        <a:bodyPr/>
        <a:lstStyle/>
        <a:p>
          <a:r>
            <a:rPr lang="en-US"/>
            <a:t>An EHV that has never been issued may be initially issued and leased after 9/30/23</a:t>
          </a:r>
        </a:p>
      </dgm:t>
    </dgm:pt>
    <dgm:pt modelId="{458B701A-D048-44FB-A94D-A162896452F2}" type="parTrans" cxnId="{D3504686-7A68-47DF-8364-D422C579A572}">
      <dgm:prSet/>
      <dgm:spPr/>
      <dgm:t>
        <a:bodyPr/>
        <a:lstStyle/>
        <a:p>
          <a:endParaRPr lang="en-US"/>
        </a:p>
      </dgm:t>
    </dgm:pt>
    <dgm:pt modelId="{6FE439DE-F6FD-41AA-AAE3-B5848986A99A}" type="sibTrans" cxnId="{D3504686-7A68-47DF-8364-D422C579A572}">
      <dgm:prSet/>
      <dgm:spPr/>
      <dgm:t>
        <a:bodyPr/>
        <a:lstStyle/>
        <a:p>
          <a:endParaRPr lang="en-US"/>
        </a:p>
      </dgm:t>
    </dgm:pt>
    <dgm:pt modelId="{45B31269-1326-4B54-B89C-78FF9820C088}" type="pres">
      <dgm:prSet presAssocID="{C13EE5AE-1F20-4CA1-9703-E10E3675B1B1}" presName="root" presStyleCnt="0">
        <dgm:presLayoutVars>
          <dgm:dir/>
          <dgm:resizeHandles val="exact"/>
        </dgm:presLayoutVars>
      </dgm:prSet>
      <dgm:spPr/>
    </dgm:pt>
    <dgm:pt modelId="{ED3AAA6F-3AA6-4B19-9826-C8C20FECFB79}" type="pres">
      <dgm:prSet presAssocID="{4B23C3EC-F4B9-4734-A068-C3034CC9BD79}" presName="compNode" presStyleCnt="0"/>
      <dgm:spPr/>
    </dgm:pt>
    <dgm:pt modelId="{8AAB3938-C93E-4D8A-BCE0-EC44327893C7}" type="pres">
      <dgm:prSet presAssocID="{4B23C3EC-F4B9-4734-A068-C3034CC9BD79}" presName="bgRect" presStyleLbl="bgShp" presStyleIdx="0" presStyleCnt="2"/>
      <dgm:spPr/>
    </dgm:pt>
    <dgm:pt modelId="{2B269EAB-5C29-470D-8DE4-CC5BDFC7F7B4}" type="pres">
      <dgm:prSet presAssocID="{4B23C3EC-F4B9-4734-A068-C3034CC9BD79}"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chitecture with solid fill"/>
        </a:ext>
      </dgm:extLst>
    </dgm:pt>
    <dgm:pt modelId="{C06395A4-A7F2-4CBD-875E-C2DA96DEF849}" type="pres">
      <dgm:prSet presAssocID="{4B23C3EC-F4B9-4734-A068-C3034CC9BD79}" presName="spaceRect" presStyleCnt="0"/>
      <dgm:spPr/>
    </dgm:pt>
    <dgm:pt modelId="{77B02F02-FA88-464A-AA3E-E1806A238B01}" type="pres">
      <dgm:prSet presAssocID="{4B23C3EC-F4B9-4734-A068-C3034CC9BD79}" presName="parTx" presStyleLbl="revTx" presStyleIdx="0" presStyleCnt="2">
        <dgm:presLayoutVars>
          <dgm:chMax val="0"/>
          <dgm:chPref val="0"/>
        </dgm:presLayoutVars>
      </dgm:prSet>
      <dgm:spPr/>
    </dgm:pt>
    <dgm:pt modelId="{3672EA52-40FF-406F-A472-AB189AEF829C}" type="pres">
      <dgm:prSet presAssocID="{53353697-A099-431D-84AB-FC120400BF87}" presName="sibTrans" presStyleCnt="0"/>
      <dgm:spPr/>
    </dgm:pt>
    <dgm:pt modelId="{43A4A49A-4D41-4C23-8630-1095BF8AE968}" type="pres">
      <dgm:prSet presAssocID="{58117078-68A9-4AEF-AC23-D33BA21C30F6}" presName="compNode" presStyleCnt="0"/>
      <dgm:spPr/>
    </dgm:pt>
    <dgm:pt modelId="{1093D735-42D2-415C-B3D3-54C9BBFAA9FD}" type="pres">
      <dgm:prSet presAssocID="{58117078-68A9-4AEF-AC23-D33BA21C30F6}" presName="bgRect" presStyleLbl="bgShp" presStyleIdx="1" presStyleCnt="2"/>
      <dgm:spPr/>
    </dgm:pt>
    <dgm:pt modelId="{FAB1E435-221E-49C9-94C8-EB9FB3E296BF}" type="pres">
      <dgm:prSet presAssocID="{58117078-68A9-4AEF-AC23-D33BA21C30F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chitecture with solid fill"/>
        </a:ext>
      </dgm:extLst>
    </dgm:pt>
    <dgm:pt modelId="{05DA2874-F1A0-40B6-9F4A-5032487E1F68}" type="pres">
      <dgm:prSet presAssocID="{58117078-68A9-4AEF-AC23-D33BA21C30F6}" presName="spaceRect" presStyleCnt="0"/>
      <dgm:spPr/>
    </dgm:pt>
    <dgm:pt modelId="{328D7E41-FF3C-4C18-B3C4-6325E226DD15}" type="pres">
      <dgm:prSet presAssocID="{58117078-68A9-4AEF-AC23-D33BA21C30F6}" presName="parTx" presStyleLbl="revTx" presStyleIdx="1" presStyleCnt="2">
        <dgm:presLayoutVars>
          <dgm:chMax val="0"/>
          <dgm:chPref val="0"/>
        </dgm:presLayoutVars>
      </dgm:prSet>
      <dgm:spPr/>
    </dgm:pt>
  </dgm:ptLst>
  <dgm:cxnLst>
    <dgm:cxn modelId="{03B1C125-16EF-4AB0-AD05-A7407130B84D}" type="presOf" srcId="{4B23C3EC-F4B9-4734-A068-C3034CC9BD79}" destId="{77B02F02-FA88-464A-AA3E-E1806A238B01}" srcOrd="0" destOrd="0" presId="urn:microsoft.com/office/officeart/2018/2/layout/IconVerticalSolidList"/>
    <dgm:cxn modelId="{E6939E2C-1EBD-4F6B-BFE1-3B823B85F1F1}" type="presOf" srcId="{C13EE5AE-1F20-4CA1-9703-E10E3675B1B1}" destId="{45B31269-1326-4B54-B89C-78FF9820C088}" srcOrd="0" destOrd="0" presId="urn:microsoft.com/office/officeart/2018/2/layout/IconVerticalSolidList"/>
    <dgm:cxn modelId="{66A5C84C-8475-4069-A84F-AADF802D6048}" srcId="{C13EE5AE-1F20-4CA1-9703-E10E3675B1B1}" destId="{4B23C3EC-F4B9-4734-A068-C3034CC9BD79}" srcOrd="0" destOrd="0" parTransId="{79E8BA05-BB3D-4A92-A330-02A38998AE61}" sibTransId="{53353697-A099-431D-84AB-FC120400BF87}"/>
    <dgm:cxn modelId="{D3504686-7A68-47DF-8364-D422C579A572}" srcId="{C13EE5AE-1F20-4CA1-9703-E10E3675B1B1}" destId="{58117078-68A9-4AEF-AC23-D33BA21C30F6}" srcOrd="1" destOrd="0" parTransId="{458B701A-D048-44FB-A94D-A162896452F2}" sibTransId="{6FE439DE-F6FD-41AA-AAE3-B5848986A99A}"/>
    <dgm:cxn modelId="{44157EF4-3BFC-4721-969E-F0A389A157E4}" type="presOf" srcId="{58117078-68A9-4AEF-AC23-D33BA21C30F6}" destId="{328D7E41-FF3C-4C18-B3C4-6325E226DD15}" srcOrd="0" destOrd="0" presId="urn:microsoft.com/office/officeart/2018/2/layout/IconVerticalSolidList"/>
    <dgm:cxn modelId="{82F17B37-642E-44EE-B77E-97E61D58569F}" type="presParOf" srcId="{45B31269-1326-4B54-B89C-78FF9820C088}" destId="{ED3AAA6F-3AA6-4B19-9826-C8C20FECFB79}" srcOrd="0" destOrd="0" presId="urn:microsoft.com/office/officeart/2018/2/layout/IconVerticalSolidList"/>
    <dgm:cxn modelId="{DB92EE35-545A-4E5B-B975-0D7134A0358A}" type="presParOf" srcId="{ED3AAA6F-3AA6-4B19-9826-C8C20FECFB79}" destId="{8AAB3938-C93E-4D8A-BCE0-EC44327893C7}" srcOrd="0" destOrd="0" presId="urn:microsoft.com/office/officeart/2018/2/layout/IconVerticalSolidList"/>
    <dgm:cxn modelId="{962B42C4-8884-422E-A2FB-4E38FE5B8B69}" type="presParOf" srcId="{ED3AAA6F-3AA6-4B19-9826-C8C20FECFB79}" destId="{2B269EAB-5C29-470D-8DE4-CC5BDFC7F7B4}" srcOrd="1" destOrd="0" presId="urn:microsoft.com/office/officeart/2018/2/layout/IconVerticalSolidList"/>
    <dgm:cxn modelId="{C80FE2D7-F66B-407E-A241-724794B591DE}" type="presParOf" srcId="{ED3AAA6F-3AA6-4B19-9826-C8C20FECFB79}" destId="{C06395A4-A7F2-4CBD-875E-C2DA96DEF849}" srcOrd="2" destOrd="0" presId="urn:microsoft.com/office/officeart/2018/2/layout/IconVerticalSolidList"/>
    <dgm:cxn modelId="{0A4D5880-E7F3-441F-BB61-1B5621F5D88F}" type="presParOf" srcId="{ED3AAA6F-3AA6-4B19-9826-C8C20FECFB79}" destId="{77B02F02-FA88-464A-AA3E-E1806A238B01}" srcOrd="3" destOrd="0" presId="urn:microsoft.com/office/officeart/2018/2/layout/IconVerticalSolidList"/>
    <dgm:cxn modelId="{CC516D33-9081-4C45-8795-E32454FB383D}" type="presParOf" srcId="{45B31269-1326-4B54-B89C-78FF9820C088}" destId="{3672EA52-40FF-406F-A472-AB189AEF829C}" srcOrd="1" destOrd="0" presId="urn:microsoft.com/office/officeart/2018/2/layout/IconVerticalSolidList"/>
    <dgm:cxn modelId="{C42DA4DF-EB1E-4FB6-97AE-285EC5FF9DB5}" type="presParOf" srcId="{45B31269-1326-4B54-B89C-78FF9820C088}" destId="{43A4A49A-4D41-4C23-8630-1095BF8AE968}" srcOrd="2" destOrd="0" presId="urn:microsoft.com/office/officeart/2018/2/layout/IconVerticalSolidList"/>
    <dgm:cxn modelId="{1F8A5932-0A3E-4CA8-95F8-F077072A895E}" type="presParOf" srcId="{43A4A49A-4D41-4C23-8630-1095BF8AE968}" destId="{1093D735-42D2-415C-B3D3-54C9BBFAA9FD}" srcOrd="0" destOrd="0" presId="urn:microsoft.com/office/officeart/2018/2/layout/IconVerticalSolidList"/>
    <dgm:cxn modelId="{44A1E1BB-07DC-4D2F-AC3B-5FEB117CF60C}" type="presParOf" srcId="{43A4A49A-4D41-4C23-8630-1095BF8AE968}" destId="{FAB1E435-221E-49C9-94C8-EB9FB3E296BF}" srcOrd="1" destOrd="0" presId="urn:microsoft.com/office/officeart/2018/2/layout/IconVerticalSolidList"/>
    <dgm:cxn modelId="{F19AA8D5-C03C-4F28-8E8D-B3285EEF3ECC}" type="presParOf" srcId="{43A4A49A-4D41-4C23-8630-1095BF8AE968}" destId="{05DA2874-F1A0-40B6-9F4A-5032487E1F68}" srcOrd="2" destOrd="0" presId="urn:microsoft.com/office/officeart/2018/2/layout/IconVerticalSolidList"/>
    <dgm:cxn modelId="{4EC25940-C3DE-4BEC-9A34-A952905DD7AA}" type="presParOf" srcId="{43A4A49A-4D41-4C23-8630-1095BF8AE968}" destId="{328D7E41-FF3C-4C18-B3C4-6325E226DD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5777B-8671-410A-AC74-32BF9CF76F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2780BA-E5B3-4600-A816-69468143D6A7}">
      <dgm:prSet/>
      <dgm:spPr/>
      <dgm:t>
        <a:bodyPr/>
        <a:lstStyle/>
        <a:p>
          <a:r>
            <a:rPr lang="en-US"/>
            <a:t>HUD is rapidly launching technical assistance (TA) to support communities through the implementation of EHVs</a:t>
          </a:r>
        </a:p>
      </dgm:t>
    </dgm:pt>
    <dgm:pt modelId="{5D5A337B-B33F-41DE-AC65-CA1B28CA27D4}" type="parTrans" cxnId="{3C976A58-E229-43A3-998E-4F11E1FD7559}">
      <dgm:prSet/>
      <dgm:spPr/>
      <dgm:t>
        <a:bodyPr/>
        <a:lstStyle/>
        <a:p>
          <a:endParaRPr lang="en-US"/>
        </a:p>
      </dgm:t>
    </dgm:pt>
    <dgm:pt modelId="{620EE6B9-8E88-47FC-B7B0-6C8680A06C86}" type="sibTrans" cxnId="{3C976A58-E229-43A3-998E-4F11E1FD7559}">
      <dgm:prSet/>
      <dgm:spPr/>
      <dgm:t>
        <a:bodyPr/>
        <a:lstStyle/>
        <a:p>
          <a:endParaRPr lang="en-US"/>
        </a:p>
      </dgm:t>
    </dgm:pt>
    <dgm:pt modelId="{D5F2375D-7CCE-4F68-9FD8-DDC77F1F12B8}">
      <dgm:prSet/>
      <dgm:spPr/>
      <dgm:t>
        <a:bodyPr/>
        <a:lstStyle/>
        <a:p>
          <a:r>
            <a:rPr lang="en-US"/>
            <a:t>A series of webinars designed to aide participating communities will be offered via HUD Exchange</a:t>
          </a:r>
        </a:p>
      </dgm:t>
    </dgm:pt>
    <dgm:pt modelId="{1CAD3E9C-7390-4847-BA52-519D5FCAA10B}" type="parTrans" cxnId="{DAE6D2F4-FEE5-47C9-BE11-6C557B137143}">
      <dgm:prSet/>
      <dgm:spPr/>
      <dgm:t>
        <a:bodyPr/>
        <a:lstStyle/>
        <a:p>
          <a:endParaRPr lang="en-US"/>
        </a:p>
      </dgm:t>
    </dgm:pt>
    <dgm:pt modelId="{73DF3145-0215-4A78-B51E-7EAFD4285520}" type="sibTrans" cxnId="{DAE6D2F4-FEE5-47C9-BE11-6C557B137143}">
      <dgm:prSet/>
      <dgm:spPr/>
      <dgm:t>
        <a:bodyPr/>
        <a:lstStyle/>
        <a:p>
          <a:endParaRPr lang="en-US"/>
        </a:p>
      </dgm:t>
    </dgm:pt>
    <dgm:pt modelId="{195FD0AF-2FD6-47AC-BDC9-34AD0C4B570A}">
      <dgm:prSet/>
      <dgm:spPr/>
      <dgm:t>
        <a:bodyPr/>
        <a:lstStyle/>
        <a:p>
          <a:r>
            <a:rPr lang="en-US"/>
            <a:t>Additional support via Group Learning, On Call and Direct TA will be available to participating communities</a:t>
          </a:r>
        </a:p>
      </dgm:t>
    </dgm:pt>
    <dgm:pt modelId="{20459368-86DD-41B8-A33A-2C76AEE952BD}" type="parTrans" cxnId="{9AA680AB-8772-4307-9F7C-5EDD90C1D956}">
      <dgm:prSet/>
      <dgm:spPr/>
      <dgm:t>
        <a:bodyPr/>
        <a:lstStyle/>
        <a:p>
          <a:endParaRPr lang="en-US"/>
        </a:p>
      </dgm:t>
    </dgm:pt>
    <dgm:pt modelId="{0AA3B36C-0CAA-4547-885E-840737926C03}" type="sibTrans" cxnId="{9AA680AB-8772-4307-9F7C-5EDD90C1D956}">
      <dgm:prSet/>
      <dgm:spPr/>
      <dgm:t>
        <a:bodyPr/>
        <a:lstStyle/>
        <a:p>
          <a:endParaRPr lang="en-US"/>
        </a:p>
      </dgm:t>
    </dgm:pt>
    <dgm:pt modelId="{30C15CB4-0F17-4EB8-8C98-E0978BE0B74F}">
      <dgm:prSet/>
      <dgm:spPr/>
      <dgm:t>
        <a:bodyPr/>
        <a:lstStyle/>
        <a:p>
          <a:r>
            <a:rPr lang="en-US"/>
            <a:t>HUD established a website dedicated to provide information on the EHV program (www.hud.gov/ehv) </a:t>
          </a:r>
        </a:p>
      </dgm:t>
    </dgm:pt>
    <dgm:pt modelId="{9E3F0EF9-464F-4407-AAF6-3CA343BDE8E3}" type="parTrans" cxnId="{4A2CD365-79D0-48B7-A36A-DEA10B3522F1}">
      <dgm:prSet/>
      <dgm:spPr/>
      <dgm:t>
        <a:bodyPr/>
        <a:lstStyle/>
        <a:p>
          <a:endParaRPr lang="en-US"/>
        </a:p>
      </dgm:t>
    </dgm:pt>
    <dgm:pt modelId="{CBEDA7C8-F891-453E-96C5-7F65625F5A19}" type="sibTrans" cxnId="{4A2CD365-79D0-48B7-A36A-DEA10B3522F1}">
      <dgm:prSet/>
      <dgm:spPr/>
      <dgm:t>
        <a:bodyPr/>
        <a:lstStyle/>
        <a:p>
          <a:endParaRPr lang="en-US"/>
        </a:p>
      </dgm:t>
    </dgm:pt>
    <dgm:pt modelId="{094D25B5-6B26-497D-8C94-B9AEA2CDEE25}">
      <dgm:prSet/>
      <dgm:spPr/>
      <dgm:t>
        <a:bodyPr/>
        <a:lstStyle/>
        <a:p>
          <a:r>
            <a:rPr lang="en-US"/>
            <a:t>HUD is also establishing a call center – details coming soon</a:t>
          </a:r>
        </a:p>
      </dgm:t>
    </dgm:pt>
    <dgm:pt modelId="{63B56D4E-6ADB-4846-8592-7DCAD4566278}" type="parTrans" cxnId="{F74C0208-C374-46F1-BC21-3DD723CA9239}">
      <dgm:prSet/>
      <dgm:spPr/>
      <dgm:t>
        <a:bodyPr/>
        <a:lstStyle/>
        <a:p>
          <a:endParaRPr lang="en-US"/>
        </a:p>
      </dgm:t>
    </dgm:pt>
    <dgm:pt modelId="{094A977B-268F-4560-8629-221194C87E43}" type="sibTrans" cxnId="{F74C0208-C374-46F1-BC21-3DD723CA9239}">
      <dgm:prSet/>
      <dgm:spPr/>
      <dgm:t>
        <a:bodyPr/>
        <a:lstStyle/>
        <a:p>
          <a:endParaRPr lang="en-US"/>
        </a:p>
      </dgm:t>
    </dgm:pt>
    <dgm:pt modelId="{622C773E-BB11-45B0-B572-C9D4BA4171FA}" type="pres">
      <dgm:prSet presAssocID="{CB45777B-8671-410A-AC74-32BF9CF76FFC}" presName="root" presStyleCnt="0">
        <dgm:presLayoutVars>
          <dgm:dir/>
          <dgm:resizeHandles val="exact"/>
        </dgm:presLayoutVars>
      </dgm:prSet>
      <dgm:spPr/>
    </dgm:pt>
    <dgm:pt modelId="{29A6C924-AB2C-4C23-9EA3-01A93A79EB9C}" type="pres">
      <dgm:prSet presAssocID="{C32780BA-E5B3-4600-A816-69468143D6A7}" presName="compNode" presStyleCnt="0"/>
      <dgm:spPr/>
    </dgm:pt>
    <dgm:pt modelId="{B02DA15D-46EC-4A50-88E6-9BAA59F84450}" type="pres">
      <dgm:prSet presAssocID="{C32780BA-E5B3-4600-A816-69468143D6A7}" presName="bgRect" presStyleLbl="bgShp" presStyleIdx="0" presStyleCnt="5"/>
      <dgm:spPr/>
    </dgm:pt>
    <dgm:pt modelId="{6C64BD23-B451-46EF-A243-9092016CDB35}" type="pres">
      <dgm:prSet presAssocID="{C32780BA-E5B3-4600-A816-69468143D6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C33C0EB5-7265-4D36-9F6B-4584D2F9402B}" type="pres">
      <dgm:prSet presAssocID="{C32780BA-E5B3-4600-A816-69468143D6A7}" presName="spaceRect" presStyleCnt="0"/>
      <dgm:spPr/>
    </dgm:pt>
    <dgm:pt modelId="{9B82A846-F6F1-47BD-9956-4D994AABF601}" type="pres">
      <dgm:prSet presAssocID="{C32780BA-E5B3-4600-A816-69468143D6A7}" presName="parTx" presStyleLbl="revTx" presStyleIdx="0" presStyleCnt="5">
        <dgm:presLayoutVars>
          <dgm:chMax val="0"/>
          <dgm:chPref val="0"/>
        </dgm:presLayoutVars>
      </dgm:prSet>
      <dgm:spPr/>
    </dgm:pt>
    <dgm:pt modelId="{D81BAD60-975D-44F3-8125-FA01B9738DCB}" type="pres">
      <dgm:prSet presAssocID="{620EE6B9-8E88-47FC-B7B0-6C8680A06C86}" presName="sibTrans" presStyleCnt="0"/>
      <dgm:spPr/>
    </dgm:pt>
    <dgm:pt modelId="{A48349B4-6B99-47AD-B6CE-B862FA9A3910}" type="pres">
      <dgm:prSet presAssocID="{D5F2375D-7CCE-4F68-9FD8-DDC77F1F12B8}" presName="compNode" presStyleCnt="0"/>
      <dgm:spPr/>
    </dgm:pt>
    <dgm:pt modelId="{AE3BF5F1-D636-4169-9341-826993F11694}" type="pres">
      <dgm:prSet presAssocID="{D5F2375D-7CCE-4F68-9FD8-DDC77F1F12B8}" presName="bgRect" presStyleLbl="bgShp" presStyleIdx="1" presStyleCnt="5"/>
      <dgm:spPr/>
    </dgm:pt>
    <dgm:pt modelId="{4751BA6F-3612-42C0-A378-20FB2D194D65}" type="pres">
      <dgm:prSet presAssocID="{D5F2375D-7CCE-4F68-9FD8-DDC77F1F12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D32C324-9170-47ED-82DE-3596EC660D7E}" type="pres">
      <dgm:prSet presAssocID="{D5F2375D-7CCE-4F68-9FD8-DDC77F1F12B8}" presName="spaceRect" presStyleCnt="0"/>
      <dgm:spPr/>
    </dgm:pt>
    <dgm:pt modelId="{CA46AC73-88E6-4CE4-B6D2-96E52F3A2579}" type="pres">
      <dgm:prSet presAssocID="{D5F2375D-7CCE-4F68-9FD8-DDC77F1F12B8}" presName="parTx" presStyleLbl="revTx" presStyleIdx="1" presStyleCnt="5">
        <dgm:presLayoutVars>
          <dgm:chMax val="0"/>
          <dgm:chPref val="0"/>
        </dgm:presLayoutVars>
      </dgm:prSet>
      <dgm:spPr/>
    </dgm:pt>
    <dgm:pt modelId="{FFD6BD61-EED9-4D0B-8020-04580B1C88BF}" type="pres">
      <dgm:prSet presAssocID="{73DF3145-0215-4A78-B51E-7EAFD4285520}" presName="sibTrans" presStyleCnt="0"/>
      <dgm:spPr/>
    </dgm:pt>
    <dgm:pt modelId="{B6341F5B-7197-4314-B1A5-C75E2F3B73E8}" type="pres">
      <dgm:prSet presAssocID="{195FD0AF-2FD6-47AC-BDC9-34AD0C4B570A}" presName="compNode" presStyleCnt="0"/>
      <dgm:spPr/>
    </dgm:pt>
    <dgm:pt modelId="{020C982E-DC11-4777-AFC9-F86AD9A4378C}" type="pres">
      <dgm:prSet presAssocID="{195FD0AF-2FD6-47AC-BDC9-34AD0C4B570A}" presName="bgRect" presStyleLbl="bgShp" presStyleIdx="2" presStyleCnt="5"/>
      <dgm:spPr/>
    </dgm:pt>
    <dgm:pt modelId="{F92DF5FE-2322-476D-9C47-E910D5754494}" type="pres">
      <dgm:prSet presAssocID="{195FD0AF-2FD6-47AC-BDC9-34AD0C4B570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F5458DE-94DB-415D-B2DC-54814F64D7BE}" type="pres">
      <dgm:prSet presAssocID="{195FD0AF-2FD6-47AC-BDC9-34AD0C4B570A}" presName="spaceRect" presStyleCnt="0"/>
      <dgm:spPr/>
    </dgm:pt>
    <dgm:pt modelId="{D50CAFA7-7377-4F07-A8D1-461E9EFAB00E}" type="pres">
      <dgm:prSet presAssocID="{195FD0AF-2FD6-47AC-BDC9-34AD0C4B570A}" presName="parTx" presStyleLbl="revTx" presStyleIdx="2" presStyleCnt="5">
        <dgm:presLayoutVars>
          <dgm:chMax val="0"/>
          <dgm:chPref val="0"/>
        </dgm:presLayoutVars>
      </dgm:prSet>
      <dgm:spPr/>
    </dgm:pt>
    <dgm:pt modelId="{523C024F-2229-4ABB-B6D7-2E2AA992431E}" type="pres">
      <dgm:prSet presAssocID="{0AA3B36C-0CAA-4547-885E-840737926C03}" presName="sibTrans" presStyleCnt="0"/>
      <dgm:spPr/>
    </dgm:pt>
    <dgm:pt modelId="{A7EBBA47-18F2-413F-854E-D4F09CFB0BD7}" type="pres">
      <dgm:prSet presAssocID="{30C15CB4-0F17-4EB8-8C98-E0978BE0B74F}" presName="compNode" presStyleCnt="0"/>
      <dgm:spPr/>
    </dgm:pt>
    <dgm:pt modelId="{FC11CF56-2E30-4DAA-BE6A-DCCD7027498C}" type="pres">
      <dgm:prSet presAssocID="{30C15CB4-0F17-4EB8-8C98-E0978BE0B74F}" presName="bgRect" presStyleLbl="bgShp" presStyleIdx="3" presStyleCnt="5"/>
      <dgm:spPr/>
    </dgm:pt>
    <dgm:pt modelId="{32B304A1-DDE7-4D2B-8813-D06F0417E159}" type="pres">
      <dgm:prSet presAssocID="{30C15CB4-0F17-4EB8-8C98-E0978BE0B74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6B7E3198-5815-429C-92D4-E0889964904F}" type="pres">
      <dgm:prSet presAssocID="{30C15CB4-0F17-4EB8-8C98-E0978BE0B74F}" presName="spaceRect" presStyleCnt="0"/>
      <dgm:spPr/>
    </dgm:pt>
    <dgm:pt modelId="{F0779507-69A1-46D6-A929-6B74B2EAD715}" type="pres">
      <dgm:prSet presAssocID="{30C15CB4-0F17-4EB8-8C98-E0978BE0B74F}" presName="parTx" presStyleLbl="revTx" presStyleIdx="3" presStyleCnt="5">
        <dgm:presLayoutVars>
          <dgm:chMax val="0"/>
          <dgm:chPref val="0"/>
        </dgm:presLayoutVars>
      </dgm:prSet>
      <dgm:spPr/>
    </dgm:pt>
    <dgm:pt modelId="{4E9EA4DA-600B-4179-BD44-16E58DE7F2AF}" type="pres">
      <dgm:prSet presAssocID="{CBEDA7C8-F891-453E-96C5-7F65625F5A19}" presName="sibTrans" presStyleCnt="0"/>
      <dgm:spPr/>
    </dgm:pt>
    <dgm:pt modelId="{219B9218-43A2-4311-8088-FF43DE8515D6}" type="pres">
      <dgm:prSet presAssocID="{094D25B5-6B26-497D-8C94-B9AEA2CDEE25}" presName="compNode" presStyleCnt="0"/>
      <dgm:spPr/>
    </dgm:pt>
    <dgm:pt modelId="{A4C4B3EB-3676-42FD-83D3-3C17FD49A018}" type="pres">
      <dgm:prSet presAssocID="{094D25B5-6B26-497D-8C94-B9AEA2CDEE25}" presName="bgRect" presStyleLbl="bgShp" presStyleIdx="4" presStyleCnt="5"/>
      <dgm:spPr/>
    </dgm:pt>
    <dgm:pt modelId="{FC178F72-18F6-43E8-B982-25A248CF29D9}" type="pres">
      <dgm:prSet presAssocID="{094D25B5-6B26-497D-8C94-B9AEA2CDEE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aker Phone"/>
        </a:ext>
      </dgm:extLst>
    </dgm:pt>
    <dgm:pt modelId="{D751E0A3-BA24-4787-9420-50E866F4D3DC}" type="pres">
      <dgm:prSet presAssocID="{094D25B5-6B26-497D-8C94-B9AEA2CDEE25}" presName="spaceRect" presStyleCnt="0"/>
      <dgm:spPr/>
    </dgm:pt>
    <dgm:pt modelId="{C75649C4-CE1F-426C-89E6-7F8CAF4BBF30}" type="pres">
      <dgm:prSet presAssocID="{094D25B5-6B26-497D-8C94-B9AEA2CDEE25}" presName="parTx" presStyleLbl="revTx" presStyleIdx="4" presStyleCnt="5">
        <dgm:presLayoutVars>
          <dgm:chMax val="0"/>
          <dgm:chPref val="0"/>
        </dgm:presLayoutVars>
      </dgm:prSet>
      <dgm:spPr/>
    </dgm:pt>
  </dgm:ptLst>
  <dgm:cxnLst>
    <dgm:cxn modelId="{F74C0208-C374-46F1-BC21-3DD723CA9239}" srcId="{CB45777B-8671-410A-AC74-32BF9CF76FFC}" destId="{094D25B5-6B26-497D-8C94-B9AEA2CDEE25}" srcOrd="4" destOrd="0" parTransId="{63B56D4E-6ADB-4846-8592-7DCAD4566278}" sibTransId="{094A977B-268F-4560-8629-221194C87E43}"/>
    <dgm:cxn modelId="{0389372A-D200-4935-B5B0-463C67B117F4}" type="presOf" srcId="{195FD0AF-2FD6-47AC-BDC9-34AD0C4B570A}" destId="{D50CAFA7-7377-4F07-A8D1-461E9EFAB00E}" srcOrd="0" destOrd="0" presId="urn:microsoft.com/office/officeart/2018/2/layout/IconVerticalSolidList"/>
    <dgm:cxn modelId="{C1430336-DB21-4179-9A26-4335919CDC9F}" type="presOf" srcId="{C32780BA-E5B3-4600-A816-69468143D6A7}" destId="{9B82A846-F6F1-47BD-9956-4D994AABF601}" srcOrd="0" destOrd="0" presId="urn:microsoft.com/office/officeart/2018/2/layout/IconVerticalSolidList"/>
    <dgm:cxn modelId="{4A2CD365-79D0-48B7-A36A-DEA10B3522F1}" srcId="{CB45777B-8671-410A-AC74-32BF9CF76FFC}" destId="{30C15CB4-0F17-4EB8-8C98-E0978BE0B74F}" srcOrd="3" destOrd="0" parTransId="{9E3F0EF9-464F-4407-AAF6-3CA343BDE8E3}" sibTransId="{CBEDA7C8-F891-453E-96C5-7F65625F5A19}"/>
    <dgm:cxn modelId="{7A235F49-1107-4F41-8B67-8684E71228A1}" type="presOf" srcId="{094D25B5-6B26-497D-8C94-B9AEA2CDEE25}" destId="{C75649C4-CE1F-426C-89E6-7F8CAF4BBF30}" srcOrd="0" destOrd="0" presId="urn:microsoft.com/office/officeart/2018/2/layout/IconVerticalSolidList"/>
    <dgm:cxn modelId="{3C976A58-E229-43A3-998E-4F11E1FD7559}" srcId="{CB45777B-8671-410A-AC74-32BF9CF76FFC}" destId="{C32780BA-E5B3-4600-A816-69468143D6A7}" srcOrd="0" destOrd="0" parTransId="{5D5A337B-B33F-41DE-AC65-CA1B28CA27D4}" sibTransId="{620EE6B9-8E88-47FC-B7B0-6C8680A06C86}"/>
    <dgm:cxn modelId="{ED66187D-1A88-4341-9FF1-BED0C071F614}" type="presOf" srcId="{30C15CB4-0F17-4EB8-8C98-E0978BE0B74F}" destId="{F0779507-69A1-46D6-A929-6B74B2EAD715}" srcOrd="0" destOrd="0" presId="urn:microsoft.com/office/officeart/2018/2/layout/IconVerticalSolidList"/>
    <dgm:cxn modelId="{803D2E95-0341-4089-A56A-26FCDEF5F9A6}" type="presOf" srcId="{CB45777B-8671-410A-AC74-32BF9CF76FFC}" destId="{622C773E-BB11-45B0-B572-C9D4BA4171FA}" srcOrd="0" destOrd="0" presId="urn:microsoft.com/office/officeart/2018/2/layout/IconVerticalSolidList"/>
    <dgm:cxn modelId="{9AA680AB-8772-4307-9F7C-5EDD90C1D956}" srcId="{CB45777B-8671-410A-AC74-32BF9CF76FFC}" destId="{195FD0AF-2FD6-47AC-BDC9-34AD0C4B570A}" srcOrd="2" destOrd="0" parTransId="{20459368-86DD-41B8-A33A-2C76AEE952BD}" sibTransId="{0AA3B36C-0CAA-4547-885E-840737926C03}"/>
    <dgm:cxn modelId="{D40C23C2-DC18-4AD9-A2E7-1FA3BCB39566}" type="presOf" srcId="{D5F2375D-7CCE-4F68-9FD8-DDC77F1F12B8}" destId="{CA46AC73-88E6-4CE4-B6D2-96E52F3A2579}" srcOrd="0" destOrd="0" presId="urn:microsoft.com/office/officeart/2018/2/layout/IconVerticalSolidList"/>
    <dgm:cxn modelId="{DAE6D2F4-FEE5-47C9-BE11-6C557B137143}" srcId="{CB45777B-8671-410A-AC74-32BF9CF76FFC}" destId="{D5F2375D-7CCE-4F68-9FD8-DDC77F1F12B8}" srcOrd="1" destOrd="0" parTransId="{1CAD3E9C-7390-4847-BA52-519D5FCAA10B}" sibTransId="{73DF3145-0215-4A78-B51E-7EAFD4285520}"/>
    <dgm:cxn modelId="{41F857D3-C86A-4CCE-A658-B0E95FBF5B2B}" type="presParOf" srcId="{622C773E-BB11-45B0-B572-C9D4BA4171FA}" destId="{29A6C924-AB2C-4C23-9EA3-01A93A79EB9C}" srcOrd="0" destOrd="0" presId="urn:microsoft.com/office/officeart/2018/2/layout/IconVerticalSolidList"/>
    <dgm:cxn modelId="{5AC831A3-D00A-47D2-84AA-40E14D81F3C0}" type="presParOf" srcId="{29A6C924-AB2C-4C23-9EA3-01A93A79EB9C}" destId="{B02DA15D-46EC-4A50-88E6-9BAA59F84450}" srcOrd="0" destOrd="0" presId="urn:microsoft.com/office/officeart/2018/2/layout/IconVerticalSolidList"/>
    <dgm:cxn modelId="{1C6ABAA1-C621-4D6F-8C78-354D567B3B3C}" type="presParOf" srcId="{29A6C924-AB2C-4C23-9EA3-01A93A79EB9C}" destId="{6C64BD23-B451-46EF-A243-9092016CDB35}" srcOrd="1" destOrd="0" presId="urn:microsoft.com/office/officeart/2018/2/layout/IconVerticalSolidList"/>
    <dgm:cxn modelId="{3092B91B-B56D-48A1-8EA5-D401C009950E}" type="presParOf" srcId="{29A6C924-AB2C-4C23-9EA3-01A93A79EB9C}" destId="{C33C0EB5-7265-4D36-9F6B-4584D2F9402B}" srcOrd="2" destOrd="0" presId="urn:microsoft.com/office/officeart/2018/2/layout/IconVerticalSolidList"/>
    <dgm:cxn modelId="{DB49EE8E-97A5-4259-9184-D1338517B813}" type="presParOf" srcId="{29A6C924-AB2C-4C23-9EA3-01A93A79EB9C}" destId="{9B82A846-F6F1-47BD-9956-4D994AABF601}" srcOrd="3" destOrd="0" presId="urn:microsoft.com/office/officeart/2018/2/layout/IconVerticalSolidList"/>
    <dgm:cxn modelId="{970BF9A7-9C65-4956-8DFA-B6E6E19F8823}" type="presParOf" srcId="{622C773E-BB11-45B0-B572-C9D4BA4171FA}" destId="{D81BAD60-975D-44F3-8125-FA01B9738DCB}" srcOrd="1" destOrd="0" presId="urn:microsoft.com/office/officeart/2018/2/layout/IconVerticalSolidList"/>
    <dgm:cxn modelId="{2AA3C3F6-7240-401A-9BEF-EA6D260D2B10}" type="presParOf" srcId="{622C773E-BB11-45B0-B572-C9D4BA4171FA}" destId="{A48349B4-6B99-47AD-B6CE-B862FA9A3910}" srcOrd="2" destOrd="0" presId="urn:microsoft.com/office/officeart/2018/2/layout/IconVerticalSolidList"/>
    <dgm:cxn modelId="{B5300015-B489-43ED-BCF5-3DA17100E0E8}" type="presParOf" srcId="{A48349B4-6B99-47AD-B6CE-B862FA9A3910}" destId="{AE3BF5F1-D636-4169-9341-826993F11694}" srcOrd="0" destOrd="0" presId="urn:microsoft.com/office/officeart/2018/2/layout/IconVerticalSolidList"/>
    <dgm:cxn modelId="{8762896F-5AED-4119-BB1C-379F4E43BC87}" type="presParOf" srcId="{A48349B4-6B99-47AD-B6CE-B862FA9A3910}" destId="{4751BA6F-3612-42C0-A378-20FB2D194D65}" srcOrd="1" destOrd="0" presId="urn:microsoft.com/office/officeart/2018/2/layout/IconVerticalSolidList"/>
    <dgm:cxn modelId="{5A728610-9D03-4955-A3B8-D506A9E0DF49}" type="presParOf" srcId="{A48349B4-6B99-47AD-B6CE-B862FA9A3910}" destId="{ED32C324-9170-47ED-82DE-3596EC660D7E}" srcOrd="2" destOrd="0" presId="urn:microsoft.com/office/officeart/2018/2/layout/IconVerticalSolidList"/>
    <dgm:cxn modelId="{95F58E36-0B0A-48D3-BB86-7A5945E24D91}" type="presParOf" srcId="{A48349B4-6B99-47AD-B6CE-B862FA9A3910}" destId="{CA46AC73-88E6-4CE4-B6D2-96E52F3A2579}" srcOrd="3" destOrd="0" presId="urn:microsoft.com/office/officeart/2018/2/layout/IconVerticalSolidList"/>
    <dgm:cxn modelId="{D9C8355B-2B57-4C1E-9ECA-DE03472EA889}" type="presParOf" srcId="{622C773E-BB11-45B0-B572-C9D4BA4171FA}" destId="{FFD6BD61-EED9-4D0B-8020-04580B1C88BF}" srcOrd="3" destOrd="0" presId="urn:microsoft.com/office/officeart/2018/2/layout/IconVerticalSolidList"/>
    <dgm:cxn modelId="{EF076C0D-A9DD-43C2-8CBE-26D27DB77979}" type="presParOf" srcId="{622C773E-BB11-45B0-B572-C9D4BA4171FA}" destId="{B6341F5B-7197-4314-B1A5-C75E2F3B73E8}" srcOrd="4" destOrd="0" presId="urn:microsoft.com/office/officeart/2018/2/layout/IconVerticalSolidList"/>
    <dgm:cxn modelId="{7F44FB77-FFB2-4196-95A3-D17B88274D25}" type="presParOf" srcId="{B6341F5B-7197-4314-B1A5-C75E2F3B73E8}" destId="{020C982E-DC11-4777-AFC9-F86AD9A4378C}" srcOrd="0" destOrd="0" presId="urn:microsoft.com/office/officeart/2018/2/layout/IconVerticalSolidList"/>
    <dgm:cxn modelId="{C86851AB-8B55-4F53-B7D6-76B501CAC773}" type="presParOf" srcId="{B6341F5B-7197-4314-B1A5-C75E2F3B73E8}" destId="{F92DF5FE-2322-476D-9C47-E910D5754494}" srcOrd="1" destOrd="0" presId="urn:microsoft.com/office/officeart/2018/2/layout/IconVerticalSolidList"/>
    <dgm:cxn modelId="{913DC972-3F10-43A8-BAE7-770150EAD6CC}" type="presParOf" srcId="{B6341F5B-7197-4314-B1A5-C75E2F3B73E8}" destId="{4F5458DE-94DB-415D-B2DC-54814F64D7BE}" srcOrd="2" destOrd="0" presId="urn:microsoft.com/office/officeart/2018/2/layout/IconVerticalSolidList"/>
    <dgm:cxn modelId="{7677725A-0ED5-498E-BF80-642F7206380B}" type="presParOf" srcId="{B6341F5B-7197-4314-B1A5-C75E2F3B73E8}" destId="{D50CAFA7-7377-4F07-A8D1-461E9EFAB00E}" srcOrd="3" destOrd="0" presId="urn:microsoft.com/office/officeart/2018/2/layout/IconVerticalSolidList"/>
    <dgm:cxn modelId="{A297E73D-69AC-4A5D-90D8-D9D002A9E041}" type="presParOf" srcId="{622C773E-BB11-45B0-B572-C9D4BA4171FA}" destId="{523C024F-2229-4ABB-B6D7-2E2AA992431E}" srcOrd="5" destOrd="0" presId="urn:microsoft.com/office/officeart/2018/2/layout/IconVerticalSolidList"/>
    <dgm:cxn modelId="{04C87ECA-6249-4225-AF35-E933CA392E22}" type="presParOf" srcId="{622C773E-BB11-45B0-B572-C9D4BA4171FA}" destId="{A7EBBA47-18F2-413F-854E-D4F09CFB0BD7}" srcOrd="6" destOrd="0" presId="urn:microsoft.com/office/officeart/2018/2/layout/IconVerticalSolidList"/>
    <dgm:cxn modelId="{CFD32CFC-8BE4-4F21-A0E6-115BE655E2F7}" type="presParOf" srcId="{A7EBBA47-18F2-413F-854E-D4F09CFB0BD7}" destId="{FC11CF56-2E30-4DAA-BE6A-DCCD7027498C}" srcOrd="0" destOrd="0" presId="urn:microsoft.com/office/officeart/2018/2/layout/IconVerticalSolidList"/>
    <dgm:cxn modelId="{CE279209-7776-489B-88A7-8E1E73070187}" type="presParOf" srcId="{A7EBBA47-18F2-413F-854E-D4F09CFB0BD7}" destId="{32B304A1-DDE7-4D2B-8813-D06F0417E159}" srcOrd="1" destOrd="0" presId="urn:microsoft.com/office/officeart/2018/2/layout/IconVerticalSolidList"/>
    <dgm:cxn modelId="{6B77A2E9-E0D3-4CE8-93F2-D4A3032838D1}" type="presParOf" srcId="{A7EBBA47-18F2-413F-854E-D4F09CFB0BD7}" destId="{6B7E3198-5815-429C-92D4-E0889964904F}" srcOrd="2" destOrd="0" presId="urn:microsoft.com/office/officeart/2018/2/layout/IconVerticalSolidList"/>
    <dgm:cxn modelId="{7AE85CC3-84BA-47E1-A42E-E4CD86F0E815}" type="presParOf" srcId="{A7EBBA47-18F2-413F-854E-D4F09CFB0BD7}" destId="{F0779507-69A1-46D6-A929-6B74B2EAD715}" srcOrd="3" destOrd="0" presId="urn:microsoft.com/office/officeart/2018/2/layout/IconVerticalSolidList"/>
    <dgm:cxn modelId="{F4606CCB-B662-4D51-BCD8-B16F6C56D1B1}" type="presParOf" srcId="{622C773E-BB11-45B0-B572-C9D4BA4171FA}" destId="{4E9EA4DA-600B-4179-BD44-16E58DE7F2AF}" srcOrd="7" destOrd="0" presId="urn:microsoft.com/office/officeart/2018/2/layout/IconVerticalSolidList"/>
    <dgm:cxn modelId="{042BA944-CF42-44F4-BEE9-CFCD79860FDE}" type="presParOf" srcId="{622C773E-BB11-45B0-B572-C9D4BA4171FA}" destId="{219B9218-43A2-4311-8088-FF43DE8515D6}" srcOrd="8" destOrd="0" presId="urn:microsoft.com/office/officeart/2018/2/layout/IconVerticalSolidList"/>
    <dgm:cxn modelId="{EE7EF16E-64E8-4F9A-9EF3-D7AE7DC281EB}" type="presParOf" srcId="{219B9218-43A2-4311-8088-FF43DE8515D6}" destId="{A4C4B3EB-3676-42FD-83D3-3C17FD49A018}" srcOrd="0" destOrd="0" presId="urn:microsoft.com/office/officeart/2018/2/layout/IconVerticalSolidList"/>
    <dgm:cxn modelId="{8F9C1CB4-309E-4E26-B03D-E815CDE16B0D}" type="presParOf" srcId="{219B9218-43A2-4311-8088-FF43DE8515D6}" destId="{FC178F72-18F6-43E8-B982-25A248CF29D9}" srcOrd="1" destOrd="0" presId="urn:microsoft.com/office/officeart/2018/2/layout/IconVerticalSolidList"/>
    <dgm:cxn modelId="{25F5043F-5BD3-4D0E-8A11-71F276905C13}" type="presParOf" srcId="{219B9218-43A2-4311-8088-FF43DE8515D6}" destId="{D751E0A3-BA24-4787-9420-50E866F4D3DC}" srcOrd="2" destOrd="0" presId="urn:microsoft.com/office/officeart/2018/2/layout/IconVerticalSolidList"/>
    <dgm:cxn modelId="{BD92B4A3-DCD4-424C-991D-9146CBB638DC}" type="presParOf" srcId="{219B9218-43A2-4311-8088-FF43DE8515D6}" destId="{C75649C4-CE1F-426C-89E6-7F8CAF4BBF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DA94-98EF-4932-BBE2-D96168F43EDA}">
      <dsp:nvSpPr>
        <dsp:cNvPr id="0" name=""/>
        <dsp:cNvSpPr/>
      </dsp:nvSpPr>
      <dsp:spPr>
        <a:xfrm>
          <a:off x="0" y="3081380"/>
          <a:ext cx="9618133" cy="1011377"/>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Tried to ensure geographic diversity</a:t>
          </a:r>
        </a:p>
      </dsp:txBody>
      <dsp:txXfrm>
        <a:off x="0" y="3081380"/>
        <a:ext cx="9618133" cy="1011377"/>
      </dsp:txXfrm>
    </dsp:sp>
    <dsp:sp modelId="{70F7F3A2-CA2D-4675-B2F5-AD76FA8DBD29}">
      <dsp:nvSpPr>
        <dsp:cNvPr id="0" name=""/>
        <dsp:cNvSpPr/>
      </dsp:nvSpPr>
      <dsp:spPr>
        <a:xfrm rot="10800000">
          <a:off x="0" y="1541052"/>
          <a:ext cx="9618133" cy="1555499"/>
        </a:xfrm>
        <a:prstGeom prst="upArrowCallou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Took into account PHA capacity</a:t>
          </a:r>
        </a:p>
      </dsp:txBody>
      <dsp:txXfrm rot="10800000">
        <a:off x="0" y="1541052"/>
        <a:ext cx="9618133" cy="1010717"/>
      </dsp:txXfrm>
    </dsp:sp>
    <dsp:sp modelId="{07EC7ECE-2B00-4201-9F05-374B67794C1E}">
      <dsp:nvSpPr>
        <dsp:cNvPr id="0" name=""/>
        <dsp:cNvSpPr/>
      </dsp:nvSpPr>
      <dsp:spPr>
        <a:xfrm rot="10800000">
          <a:off x="0" y="723"/>
          <a:ext cx="9618133" cy="1555499"/>
        </a:xfrm>
        <a:prstGeom prst="upArrowCallou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Designed to direct emergency vouchers to PHAs in areas where eligible populations have the greatest need </a:t>
          </a:r>
        </a:p>
      </dsp:txBody>
      <dsp:txXfrm rot="10800000">
        <a:off x="0" y="723"/>
        <a:ext cx="9618133" cy="1010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DD9A-D19F-4F55-9C9C-8E664609A786}">
      <dsp:nvSpPr>
        <dsp:cNvPr id="0" name=""/>
        <dsp:cNvSpPr/>
      </dsp:nvSpPr>
      <dsp:spPr>
        <a:xfrm>
          <a:off x="0" y="61567"/>
          <a:ext cx="6656769" cy="2358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local or regional planning body responsible for coordinating the funding and delivery of housing and services for people experiencing homelessness in its service area</a:t>
          </a:r>
        </a:p>
      </dsp:txBody>
      <dsp:txXfrm>
        <a:off x="115143" y="176710"/>
        <a:ext cx="6426483" cy="2128434"/>
      </dsp:txXfrm>
    </dsp:sp>
    <dsp:sp modelId="{3846B3E0-6865-4E29-86E8-CD9CA1F3F36C}">
      <dsp:nvSpPr>
        <dsp:cNvPr id="0" name=""/>
        <dsp:cNvSpPr/>
      </dsp:nvSpPr>
      <dsp:spPr>
        <a:xfrm>
          <a:off x="0" y="2500927"/>
          <a:ext cx="6656769" cy="23587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Organizations within the CoCs receive funding through the Continuum of Care Program, which is designed to promote a community-wide response to ending homelessness</a:t>
          </a:r>
        </a:p>
      </dsp:txBody>
      <dsp:txXfrm>
        <a:off x="115143" y="2616070"/>
        <a:ext cx="6426483" cy="2128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B3938-C93E-4D8A-BCE0-EC44327893C7}">
      <dsp:nvSpPr>
        <dsp:cNvPr id="0" name=""/>
        <dsp:cNvSpPr/>
      </dsp:nvSpPr>
      <dsp:spPr>
        <a:xfrm>
          <a:off x="0" y="665190"/>
          <a:ext cx="9618133" cy="12280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69EAB-5C29-470D-8DE4-CC5BDFC7F7B4}">
      <dsp:nvSpPr>
        <dsp:cNvPr id="0" name=""/>
        <dsp:cNvSpPr/>
      </dsp:nvSpPr>
      <dsp:spPr>
        <a:xfrm>
          <a:off x="371483" y="941500"/>
          <a:ext cx="675424" cy="6754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B02F02-FA88-464A-AA3E-E1806A238B01}">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90000"/>
            </a:lnSpc>
            <a:spcBef>
              <a:spcPct val="0"/>
            </a:spcBef>
            <a:spcAft>
              <a:spcPct val="35000"/>
            </a:spcAft>
            <a:buNone/>
          </a:pPr>
          <a:r>
            <a:rPr lang="en-US" sz="2500" kern="1200"/>
            <a:t>After 9/30/23, PHAs may not reissue EHVs when assistance ends (Section 13) </a:t>
          </a:r>
        </a:p>
      </dsp:txBody>
      <dsp:txXfrm>
        <a:off x="1418391" y="665190"/>
        <a:ext cx="8199741" cy="1228044"/>
      </dsp:txXfrm>
    </dsp:sp>
    <dsp:sp modelId="{1093D735-42D2-415C-B3D3-54C9BBFAA9FD}">
      <dsp:nvSpPr>
        <dsp:cNvPr id="0" name=""/>
        <dsp:cNvSpPr/>
      </dsp:nvSpPr>
      <dsp:spPr>
        <a:xfrm>
          <a:off x="0" y="2200246"/>
          <a:ext cx="9618133" cy="12280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1E435-221E-49C9-94C8-EB9FB3E296BF}">
      <dsp:nvSpPr>
        <dsp:cNvPr id="0" name=""/>
        <dsp:cNvSpPr/>
      </dsp:nvSpPr>
      <dsp:spPr>
        <a:xfrm>
          <a:off x="371483" y="2476556"/>
          <a:ext cx="675424" cy="6754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8D7E41-FF3C-4C18-B3C4-6325E226DD15}">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90000"/>
            </a:lnSpc>
            <a:spcBef>
              <a:spcPct val="0"/>
            </a:spcBef>
            <a:spcAft>
              <a:spcPct val="35000"/>
            </a:spcAft>
            <a:buNone/>
          </a:pPr>
          <a:r>
            <a:rPr lang="en-US" sz="2500" kern="1200"/>
            <a:t>An EHV that has never been issued may be initially issued and leased after 9/30/23</a:t>
          </a:r>
        </a:p>
      </dsp:txBody>
      <dsp:txXfrm>
        <a:off x="1418391" y="2200246"/>
        <a:ext cx="8199741" cy="1228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DA15D-46EC-4A50-88E6-9BAA59F84450}">
      <dsp:nvSpPr>
        <dsp:cNvPr id="0" name=""/>
        <dsp:cNvSpPr/>
      </dsp:nvSpPr>
      <dsp:spPr>
        <a:xfrm>
          <a:off x="0" y="3198"/>
          <a:ext cx="9618133" cy="681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4BD23-B451-46EF-A243-9092016CDB35}">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82A846-F6F1-47BD-9956-4D994AABF601}">
      <dsp:nvSpPr>
        <dsp:cNvPr id="0" name=""/>
        <dsp:cNvSpPr/>
      </dsp:nvSpPr>
      <dsp:spPr>
        <a:xfrm>
          <a:off x="786764" y="3198"/>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HUD is rapidly launching technical assistance (TA) to support communities through the implementation of EHVs</a:t>
          </a:r>
        </a:p>
      </dsp:txBody>
      <dsp:txXfrm>
        <a:off x="786764" y="3198"/>
        <a:ext cx="8831368" cy="681180"/>
      </dsp:txXfrm>
    </dsp:sp>
    <dsp:sp modelId="{AE3BF5F1-D636-4169-9341-826993F11694}">
      <dsp:nvSpPr>
        <dsp:cNvPr id="0" name=""/>
        <dsp:cNvSpPr/>
      </dsp:nvSpPr>
      <dsp:spPr>
        <a:xfrm>
          <a:off x="0" y="854674"/>
          <a:ext cx="9618133" cy="681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1BA6F-3612-42C0-A378-20FB2D194D65}">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46AC73-88E6-4CE4-B6D2-96E52F3A2579}">
      <dsp:nvSpPr>
        <dsp:cNvPr id="0" name=""/>
        <dsp:cNvSpPr/>
      </dsp:nvSpPr>
      <dsp:spPr>
        <a:xfrm>
          <a:off x="786764" y="854674"/>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A series of webinars designed to aide participating communities will be offered via HUD Exchange</a:t>
          </a:r>
        </a:p>
      </dsp:txBody>
      <dsp:txXfrm>
        <a:off x="786764" y="854674"/>
        <a:ext cx="8831368" cy="681180"/>
      </dsp:txXfrm>
    </dsp:sp>
    <dsp:sp modelId="{020C982E-DC11-4777-AFC9-F86AD9A4378C}">
      <dsp:nvSpPr>
        <dsp:cNvPr id="0" name=""/>
        <dsp:cNvSpPr/>
      </dsp:nvSpPr>
      <dsp:spPr>
        <a:xfrm>
          <a:off x="0" y="1706150"/>
          <a:ext cx="9618133" cy="681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DF5FE-2322-476D-9C47-E910D5754494}">
      <dsp:nvSpPr>
        <dsp:cNvPr id="0" name=""/>
        <dsp:cNvSpPr/>
      </dsp:nvSpPr>
      <dsp:spPr>
        <a:xfrm>
          <a:off x="206057" y="1859416"/>
          <a:ext cx="374649" cy="37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0CAFA7-7377-4F07-A8D1-461E9EFAB00E}">
      <dsp:nvSpPr>
        <dsp:cNvPr id="0" name=""/>
        <dsp:cNvSpPr/>
      </dsp:nvSpPr>
      <dsp:spPr>
        <a:xfrm>
          <a:off x="786764" y="1706150"/>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Additional support via Group Learning, On Call and Direct TA will be available to participating communities</a:t>
          </a:r>
        </a:p>
      </dsp:txBody>
      <dsp:txXfrm>
        <a:off x="786764" y="1706150"/>
        <a:ext cx="8831368" cy="681180"/>
      </dsp:txXfrm>
    </dsp:sp>
    <dsp:sp modelId="{FC11CF56-2E30-4DAA-BE6A-DCCD7027498C}">
      <dsp:nvSpPr>
        <dsp:cNvPr id="0" name=""/>
        <dsp:cNvSpPr/>
      </dsp:nvSpPr>
      <dsp:spPr>
        <a:xfrm>
          <a:off x="0" y="2557626"/>
          <a:ext cx="9618133" cy="681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304A1-DDE7-4D2B-8813-D06F0417E159}">
      <dsp:nvSpPr>
        <dsp:cNvPr id="0" name=""/>
        <dsp:cNvSpPr/>
      </dsp:nvSpPr>
      <dsp:spPr>
        <a:xfrm>
          <a:off x="206057" y="2710892"/>
          <a:ext cx="374649" cy="37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779507-69A1-46D6-A929-6B74B2EAD715}">
      <dsp:nvSpPr>
        <dsp:cNvPr id="0" name=""/>
        <dsp:cNvSpPr/>
      </dsp:nvSpPr>
      <dsp:spPr>
        <a:xfrm>
          <a:off x="786764" y="2557626"/>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HUD established a website dedicated to provide information on the EHV program (www.hud.gov/ehv) </a:t>
          </a:r>
        </a:p>
      </dsp:txBody>
      <dsp:txXfrm>
        <a:off x="786764" y="2557626"/>
        <a:ext cx="8831368" cy="681180"/>
      </dsp:txXfrm>
    </dsp:sp>
    <dsp:sp modelId="{A4C4B3EB-3676-42FD-83D3-3C17FD49A018}">
      <dsp:nvSpPr>
        <dsp:cNvPr id="0" name=""/>
        <dsp:cNvSpPr/>
      </dsp:nvSpPr>
      <dsp:spPr>
        <a:xfrm>
          <a:off x="0" y="3409102"/>
          <a:ext cx="9618133" cy="681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78F72-18F6-43E8-B982-25A248CF29D9}">
      <dsp:nvSpPr>
        <dsp:cNvPr id="0" name=""/>
        <dsp:cNvSpPr/>
      </dsp:nvSpPr>
      <dsp:spPr>
        <a:xfrm>
          <a:off x="206057" y="3562368"/>
          <a:ext cx="374649" cy="3746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5649C4-CE1F-426C-89E6-7F8CAF4BBF30}">
      <dsp:nvSpPr>
        <dsp:cNvPr id="0" name=""/>
        <dsp:cNvSpPr/>
      </dsp:nvSpPr>
      <dsp:spPr>
        <a:xfrm>
          <a:off x="786764" y="3409102"/>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HUD is also establishing a call center – details coming soon</a:t>
          </a:r>
        </a:p>
      </dsp:txBody>
      <dsp:txXfrm>
        <a:off x="786764" y="3409102"/>
        <a:ext cx="8831368" cy="681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447F4-6667-4323-ACA6-214522254AA5}"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E5693-291C-4386-99A8-1DFF4C7DBDCE}" type="slidenum">
              <a:rPr lang="en-US" smtClean="0"/>
              <a:t>‹#›</a:t>
            </a:fld>
            <a:endParaRPr lang="en-US"/>
          </a:p>
        </p:txBody>
      </p:sp>
    </p:spTree>
    <p:extLst>
      <p:ext uri="{BB962C8B-B14F-4D97-AF65-F5344CB8AC3E}">
        <p14:creationId xmlns:p14="http://schemas.microsoft.com/office/powerpoint/2010/main" val="354411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homeless:  Participants in Rapid Rehousing and PSH (Move On)</a:t>
            </a:r>
          </a:p>
        </p:txBody>
      </p:sp>
      <p:sp>
        <p:nvSpPr>
          <p:cNvPr id="4" name="Slide Number Placeholder 3"/>
          <p:cNvSpPr>
            <a:spLocks noGrp="1"/>
          </p:cNvSpPr>
          <p:nvPr>
            <p:ph type="sldNum" sz="quarter" idx="5"/>
          </p:nvPr>
        </p:nvSpPr>
        <p:spPr/>
        <p:txBody>
          <a:bodyPr/>
          <a:lstStyle/>
          <a:p>
            <a:fld id="{504E5693-291C-4386-99A8-1DFF4C7DBDCE}" type="slidenum">
              <a:rPr lang="en-US" smtClean="0"/>
              <a:t>6</a:t>
            </a:fld>
            <a:endParaRPr lang="en-US"/>
          </a:p>
        </p:txBody>
      </p:sp>
    </p:spTree>
    <p:extLst>
      <p:ext uri="{BB962C8B-B14F-4D97-AF65-F5344CB8AC3E}">
        <p14:creationId xmlns:p14="http://schemas.microsoft.com/office/powerpoint/2010/main" val="118061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will be facilitating an MOU workshop</a:t>
            </a:r>
          </a:p>
        </p:txBody>
      </p:sp>
      <p:sp>
        <p:nvSpPr>
          <p:cNvPr id="4" name="Slide Number Placeholder 3"/>
          <p:cNvSpPr>
            <a:spLocks noGrp="1"/>
          </p:cNvSpPr>
          <p:nvPr>
            <p:ph type="sldNum" sz="quarter" idx="5"/>
          </p:nvPr>
        </p:nvSpPr>
        <p:spPr/>
        <p:txBody>
          <a:bodyPr/>
          <a:lstStyle/>
          <a:p>
            <a:fld id="{504E5693-291C-4386-99A8-1DFF4C7DBDCE}" type="slidenum">
              <a:rPr lang="en-US" smtClean="0"/>
              <a:t>12</a:t>
            </a:fld>
            <a:endParaRPr lang="en-US"/>
          </a:p>
        </p:txBody>
      </p:sp>
    </p:spTree>
    <p:extLst>
      <p:ext uri="{BB962C8B-B14F-4D97-AF65-F5344CB8AC3E}">
        <p14:creationId xmlns:p14="http://schemas.microsoft.com/office/powerpoint/2010/main" val="198149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fee, Placement Fee, and Issuing Action fees:  Admin costs or Service Fee costs</a:t>
            </a:r>
          </a:p>
        </p:txBody>
      </p:sp>
      <p:sp>
        <p:nvSpPr>
          <p:cNvPr id="4" name="Slide Number Placeholder 3"/>
          <p:cNvSpPr>
            <a:spLocks noGrp="1"/>
          </p:cNvSpPr>
          <p:nvPr>
            <p:ph type="sldNum" sz="quarter" idx="5"/>
          </p:nvPr>
        </p:nvSpPr>
        <p:spPr/>
        <p:txBody>
          <a:bodyPr/>
          <a:lstStyle/>
          <a:p>
            <a:fld id="{504E5693-291C-4386-99A8-1DFF4C7DBDCE}" type="slidenum">
              <a:rPr lang="en-US" smtClean="0"/>
              <a:t>13</a:t>
            </a:fld>
            <a:endParaRPr lang="en-US"/>
          </a:p>
        </p:txBody>
      </p:sp>
    </p:spTree>
    <p:extLst>
      <p:ext uri="{BB962C8B-B14F-4D97-AF65-F5344CB8AC3E}">
        <p14:creationId xmlns:p14="http://schemas.microsoft.com/office/powerpoint/2010/main" val="258973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latin typeface="+mn-lt"/>
              </a:rPr>
              <a:t>Does not need to be tracked by voucher</a:t>
            </a:r>
          </a:p>
        </p:txBody>
      </p:sp>
      <p:sp>
        <p:nvSpPr>
          <p:cNvPr id="4" name="Slide Number Placeholder 3"/>
          <p:cNvSpPr>
            <a:spLocks noGrp="1"/>
          </p:cNvSpPr>
          <p:nvPr>
            <p:ph type="sldNum" sz="quarter" idx="5"/>
          </p:nvPr>
        </p:nvSpPr>
        <p:spPr/>
        <p:txBody>
          <a:bodyPr/>
          <a:lstStyle/>
          <a:p>
            <a:fld id="{504E5693-291C-4386-99A8-1DFF4C7DBDCE}" type="slidenum">
              <a:rPr lang="en-US" smtClean="0"/>
              <a:t>14</a:t>
            </a:fld>
            <a:endParaRPr lang="en-US"/>
          </a:p>
        </p:txBody>
      </p:sp>
    </p:spTree>
    <p:extLst>
      <p:ext uri="{BB962C8B-B14F-4D97-AF65-F5344CB8AC3E}">
        <p14:creationId xmlns:p14="http://schemas.microsoft.com/office/powerpoint/2010/main" val="59769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latin typeface="+mn-lt"/>
              </a:rPr>
              <a:t>PHA can contract out for these services.  Should work with </a:t>
            </a:r>
            <a:r>
              <a:rPr lang="en-US" sz="1200" b="0" dirty="0" err="1">
                <a:solidFill>
                  <a:schemeClr val="tx1"/>
                </a:solidFill>
                <a:latin typeface="+mn-lt"/>
              </a:rPr>
              <a:t>CoC</a:t>
            </a:r>
            <a:r>
              <a:rPr lang="en-US" sz="1200" b="0" dirty="0">
                <a:solidFill>
                  <a:schemeClr val="tx1"/>
                </a:solidFill>
                <a:latin typeface="+mn-lt"/>
              </a:rPr>
              <a:t> </a:t>
            </a:r>
          </a:p>
        </p:txBody>
      </p:sp>
      <p:sp>
        <p:nvSpPr>
          <p:cNvPr id="4" name="Slide Number Placeholder 3"/>
          <p:cNvSpPr>
            <a:spLocks noGrp="1"/>
          </p:cNvSpPr>
          <p:nvPr>
            <p:ph type="sldNum" sz="quarter" idx="5"/>
          </p:nvPr>
        </p:nvSpPr>
        <p:spPr/>
        <p:txBody>
          <a:bodyPr/>
          <a:lstStyle/>
          <a:p>
            <a:fld id="{504E5693-291C-4386-99A8-1DFF4C7DBDCE}" type="slidenum">
              <a:rPr lang="en-US" smtClean="0"/>
              <a:t>15</a:t>
            </a:fld>
            <a:endParaRPr lang="en-US"/>
          </a:p>
        </p:txBody>
      </p:sp>
    </p:spTree>
    <p:extLst>
      <p:ext uri="{BB962C8B-B14F-4D97-AF65-F5344CB8AC3E}">
        <p14:creationId xmlns:p14="http://schemas.microsoft.com/office/powerpoint/2010/main" val="295558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solidFill>
                <a:schemeClr val="tx1"/>
              </a:solidFill>
              <a:latin typeface="+mn-lt"/>
            </a:endParaRPr>
          </a:p>
        </p:txBody>
      </p:sp>
      <p:sp>
        <p:nvSpPr>
          <p:cNvPr id="4" name="Slide Number Placeholder 3"/>
          <p:cNvSpPr>
            <a:spLocks noGrp="1"/>
          </p:cNvSpPr>
          <p:nvPr>
            <p:ph type="sldNum" sz="quarter" idx="5"/>
          </p:nvPr>
        </p:nvSpPr>
        <p:spPr/>
        <p:txBody>
          <a:bodyPr/>
          <a:lstStyle/>
          <a:p>
            <a:fld id="{504E5693-291C-4386-99A8-1DFF4C7DBDCE}" type="slidenum">
              <a:rPr lang="en-US" smtClean="0"/>
              <a:t>17</a:t>
            </a:fld>
            <a:endParaRPr lang="en-US"/>
          </a:p>
        </p:txBody>
      </p:sp>
    </p:spTree>
    <p:extLst>
      <p:ext uri="{BB962C8B-B14F-4D97-AF65-F5344CB8AC3E}">
        <p14:creationId xmlns:p14="http://schemas.microsoft.com/office/powerpoint/2010/main" val="159332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may direct PHAs administering EHVs to cease leasing any unleased EHVs if such action is determined necessary by HUD to ensure there will be sufficient funding available to continue to cover the HAP needs of currently assisted EHV families.”  p. </a:t>
            </a:r>
            <a:r>
              <a:rPr lang="en-US"/>
              <a:t>42</a:t>
            </a:r>
            <a:endParaRPr lang="en-US" dirty="0"/>
          </a:p>
        </p:txBody>
      </p:sp>
      <p:sp>
        <p:nvSpPr>
          <p:cNvPr id="4" name="Slide Number Placeholder 3"/>
          <p:cNvSpPr>
            <a:spLocks noGrp="1"/>
          </p:cNvSpPr>
          <p:nvPr>
            <p:ph type="sldNum" sz="quarter" idx="5"/>
          </p:nvPr>
        </p:nvSpPr>
        <p:spPr/>
        <p:txBody>
          <a:bodyPr/>
          <a:lstStyle/>
          <a:p>
            <a:fld id="{504E5693-291C-4386-99A8-1DFF4C7DBDCE}" type="slidenum">
              <a:rPr lang="en-US" smtClean="0"/>
              <a:t>18</a:t>
            </a:fld>
            <a:endParaRPr lang="en-US"/>
          </a:p>
        </p:txBody>
      </p:sp>
    </p:spTree>
    <p:extLst>
      <p:ext uri="{BB962C8B-B14F-4D97-AF65-F5344CB8AC3E}">
        <p14:creationId xmlns:p14="http://schemas.microsoft.com/office/powerpoint/2010/main" val="231240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mandatory:  Convicted of Manufacture of meth in fed housing; Lifetime registered sex offender; Waiving third party verification requirements</a:t>
            </a:r>
          </a:p>
        </p:txBody>
      </p:sp>
      <p:sp>
        <p:nvSpPr>
          <p:cNvPr id="4" name="Slide Number Placeholder 3"/>
          <p:cNvSpPr>
            <a:spLocks noGrp="1"/>
          </p:cNvSpPr>
          <p:nvPr>
            <p:ph type="sldNum" sz="quarter" idx="5"/>
          </p:nvPr>
        </p:nvSpPr>
        <p:spPr/>
        <p:txBody>
          <a:bodyPr/>
          <a:lstStyle/>
          <a:p>
            <a:fld id="{504E5693-291C-4386-99A8-1DFF4C7DBDCE}" type="slidenum">
              <a:rPr lang="en-US" smtClean="0"/>
              <a:t>19</a:t>
            </a:fld>
            <a:endParaRPr lang="en-US"/>
          </a:p>
        </p:txBody>
      </p:sp>
    </p:spTree>
    <p:extLst>
      <p:ext uri="{BB962C8B-B14F-4D97-AF65-F5344CB8AC3E}">
        <p14:creationId xmlns:p14="http://schemas.microsoft.com/office/powerpoint/2010/main" val="343385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determinations made under other programs within six months can be accepted; Initial search term increased from 60 days to 120 days; lease terms can be less than 1 year; payment standard up to 120%</a:t>
            </a:r>
          </a:p>
        </p:txBody>
      </p:sp>
      <p:sp>
        <p:nvSpPr>
          <p:cNvPr id="4" name="Slide Number Placeholder 3"/>
          <p:cNvSpPr>
            <a:spLocks noGrp="1"/>
          </p:cNvSpPr>
          <p:nvPr>
            <p:ph type="sldNum" sz="quarter" idx="5"/>
          </p:nvPr>
        </p:nvSpPr>
        <p:spPr/>
        <p:txBody>
          <a:bodyPr/>
          <a:lstStyle/>
          <a:p>
            <a:fld id="{504E5693-291C-4386-99A8-1DFF4C7DBDCE}" type="slidenum">
              <a:rPr lang="en-US" smtClean="0"/>
              <a:t>20</a:t>
            </a:fld>
            <a:endParaRPr lang="en-US"/>
          </a:p>
        </p:txBody>
      </p:sp>
    </p:spTree>
    <p:extLst>
      <p:ext uri="{BB962C8B-B14F-4D97-AF65-F5344CB8AC3E}">
        <p14:creationId xmlns:p14="http://schemas.microsoft.com/office/powerpoint/2010/main" val="290215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F311F-BA60-4CFB-A8B0-119710AAAD7B}"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40221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EB716-0A11-4791-8613-90EE2ABAA8E5}"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0154636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EB716-0A11-4791-8613-90EE2ABAA8E5}"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59518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EB716-0A11-4791-8613-90EE2ABAA8E5}"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34753270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EB716-0A11-4791-8613-90EE2ABAA8E5}"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71209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EB716-0A11-4791-8613-90EE2ABAA8E5}"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986980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7D7AD-FBF8-46FB-9897-30E121368E01}"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803042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EC1FF-968E-419C-B0D3-8BAB0B532586}"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61875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D582C-6D91-46A8-874B-8648C7E23713}"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54339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CD5A69-B2C8-4F22-A259-B6CE82A86850}" type="datetime1">
              <a:rPr lang="en-US" smtClean="0"/>
              <a:t>5/19/2021</a:t>
            </a:fld>
            <a:endParaRPr lang="en-US"/>
          </a:p>
        </p:txBody>
      </p:sp>
      <p:sp>
        <p:nvSpPr>
          <p:cNvPr id="5" name="Footer Placeholder 4"/>
          <p:cNvSpPr>
            <a:spLocks noGrp="1"/>
          </p:cNvSpPr>
          <p:nvPr>
            <p:ph type="ftr" sz="quarter" idx="11"/>
          </p:nvPr>
        </p:nvSpPr>
        <p:spPr/>
        <p:txBody>
          <a:bodyPr/>
          <a:lstStyle/>
          <a:p>
            <a:r>
              <a:rPr lang="en-US"/>
              <a:t>PRE-DECISIONAL</a:t>
            </a:r>
          </a:p>
        </p:txBody>
      </p:sp>
      <p:sp>
        <p:nvSpPr>
          <p:cNvPr id="6" name="Slide Number Placeholder 5"/>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49977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CF7FF-8A5F-42B7-AAC7-4D9100AC45F2}" type="datetime1">
              <a:rPr lang="en-US" smtClean="0"/>
              <a:t>5/19/2021</a:t>
            </a:fld>
            <a:endParaRPr lang="en-US"/>
          </a:p>
        </p:txBody>
      </p:sp>
      <p:sp>
        <p:nvSpPr>
          <p:cNvPr id="6" name="Footer Placeholder 5"/>
          <p:cNvSpPr>
            <a:spLocks noGrp="1"/>
          </p:cNvSpPr>
          <p:nvPr>
            <p:ph type="ftr" sz="quarter" idx="11"/>
          </p:nvPr>
        </p:nvSpPr>
        <p:spPr/>
        <p:txBody>
          <a:bodyPr/>
          <a:lstStyle/>
          <a:p>
            <a:r>
              <a:rPr lang="en-US"/>
              <a:t>PRE-DECISIONAL</a:t>
            </a:r>
          </a:p>
        </p:txBody>
      </p:sp>
      <p:sp>
        <p:nvSpPr>
          <p:cNvPr id="7" name="Slide Number Placeholder 6"/>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51942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C76AE-D53F-4B1A-9F8D-A48F8A615570}" type="datetime1">
              <a:rPr lang="en-US" smtClean="0"/>
              <a:t>5/19/2021</a:t>
            </a:fld>
            <a:endParaRPr lang="en-US"/>
          </a:p>
        </p:txBody>
      </p:sp>
      <p:sp>
        <p:nvSpPr>
          <p:cNvPr id="8" name="Footer Placeholder 7"/>
          <p:cNvSpPr>
            <a:spLocks noGrp="1"/>
          </p:cNvSpPr>
          <p:nvPr>
            <p:ph type="ftr" sz="quarter" idx="11"/>
          </p:nvPr>
        </p:nvSpPr>
        <p:spPr/>
        <p:txBody>
          <a:bodyPr/>
          <a:lstStyle/>
          <a:p>
            <a:r>
              <a:rPr lang="en-US"/>
              <a:t>PRE-DECISIONAL</a:t>
            </a:r>
          </a:p>
        </p:txBody>
      </p:sp>
      <p:sp>
        <p:nvSpPr>
          <p:cNvPr id="9" name="Slide Number Placeholder 8"/>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410882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8CBC83-6CE6-48B4-A63A-A8D26C5521CE}" type="datetime1">
              <a:rPr lang="en-US" smtClean="0"/>
              <a:t>5/19/2021</a:t>
            </a:fld>
            <a:endParaRPr lang="en-US"/>
          </a:p>
        </p:txBody>
      </p:sp>
      <p:sp>
        <p:nvSpPr>
          <p:cNvPr id="4" name="Footer Placeholder 3"/>
          <p:cNvSpPr>
            <a:spLocks noGrp="1"/>
          </p:cNvSpPr>
          <p:nvPr>
            <p:ph type="ftr" sz="quarter" idx="11"/>
          </p:nvPr>
        </p:nvSpPr>
        <p:spPr/>
        <p:txBody>
          <a:bodyPr/>
          <a:lstStyle/>
          <a:p>
            <a:r>
              <a:rPr lang="en-US"/>
              <a:t>PRE-DECISIONAL</a:t>
            </a:r>
          </a:p>
        </p:txBody>
      </p:sp>
      <p:sp>
        <p:nvSpPr>
          <p:cNvPr id="5" name="Slide Number Placeholder 4"/>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171402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B637D-AE1E-4BBC-98BD-17AAA4AC23A7}" type="datetime1">
              <a:rPr lang="en-US" smtClean="0"/>
              <a:t>5/19/2021</a:t>
            </a:fld>
            <a:endParaRPr lang="en-US"/>
          </a:p>
        </p:txBody>
      </p:sp>
      <p:sp>
        <p:nvSpPr>
          <p:cNvPr id="3" name="Footer Placeholder 2"/>
          <p:cNvSpPr>
            <a:spLocks noGrp="1"/>
          </p:cNvSpPr>
          <p:nvPr>
            <p:ph type="ftr" sz="quarter" idx="11"/>
          </p:nvPr>
        </p:nvSpPr>
        <p:spPr/>
        <p:txBody>
          <a:bodyPr/>
          <a:lstStyle/>
          <a:p>
            <a:r>
              <a:rPr lang="en-US"/>
              <a:t>PRE-DECISIONAL</a:t>
            </a:r>
          </a:p>
        </p:txBody>
      </p:sp>
      <p:sp>
        <p:nvSpPr>
          <p:cNvPr id="4" name="Slide Number Placeholder 3"/>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6269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A9449-EA2B-46BA-ADA9-BFFCC4292085}" type="datetime1">
              <a:rPr lang="en-US" smtClean="0"/>
              <a:t>5/19/2021</a:t>
            </a:fld>
            <a:endParaRPr lang="en-US"/>
          </a:p>
        </p:txBody>
      </p:sp>
      <p:sp>
        <p:nvSpPr>
          <p:cNvPr id="6" name="Footer Placeholder 5"/>
          <p:cNvSpPr>
            <a:spLocks noGrp="1"/>
          </p:cNvSpPr>
          <p:nvPr>
            <p:ph type="ftr" sz="quarter" idx="11"/>
          </p:nvPr>
        </p:nvSpPr>
        <p:spPr/>
        <p:txBody>
          <a:bodyPr/>
          <a:lstStyle/>
          <a:p>
            <a:r>
              <a:rPr lang="en-US"/>
              <a:t>PRE-DECISIONAL</a:t>
            </a:r>
          </a:p>
        </p:txBody>
      </p:sp>
      <p:sp>
        <p:nvSpPr>
          <p:cNvPr id="7" name="Slide Number Placeholder 6"/>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76569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19F19-8AE6-4101-AA5C-8338E21F2B22}" type="datetime1">
              <a:rPr lang="en-US" smtClean="0"/>
              <a:t>5/19/2021</a:t>
            </a:fld>
            <a:endParaRPr lang="en-US"/>
          </a:p>
        </p:txBody>
      </p:sp>
      <p:sp>
        <p:nvSpPr>
          <p:cNvPr id="6" name="Footer Placeholder 5"/>
          <p:cNvSpPr>
            <a:spLocks noGrp="1"/>
          </p:cNvSpPr>
          <p:nvPr>
            <p:ph type="ftr" sz="quarter" idx="11"/>
          </p:nvPr>
        </p:nvSpPr>
        <p:spPr/>
        <p:txBody>
          <a:bodyPr/>
          <a:lstStyle/>
          <a:p>
            <a:r>
              <a:rPr lang="en-US"/>
              <a:t>PRE-DECISIONAL</a:t>
            </a:r>
          </a:p>
        </p:txBody>
      </p:sp>
      <p:sp>
        <p:nvSpPr>
          <p:cNvPr id="7" name="Slide Number Placeholder 6"/>
          <p:cNvSpPr>
            <a:spLocks noGrp="1"/>
          </p:cNvSpPr>
          <p:nvPr>
            <p:ph type="sldNum" sz="quarter" idx="12"/>
          </p:nvPr>
        </p:nvSpPr>
        <p:spPr/>
        <p:txBody>
          <a:bodyPr/>
          <a:lstStyle/>
          <a:p>
            <a:fld id="{6EBD604F-6A06-41BD-9A61-A36EAA22C3DF}" type="slidenum">
              <a:rPr lang="en-US" smtClean="0"/>
              <a:t>‹#›</a:t>
            </a:fld>
            <a:endParaRPr lang="en-US"/>
          </a:p>
        </p:txBody>
      </p:sp>
    </p:spTree>
    <p:extLst>
      <p:ext uri="{BB962C8B-B14F-4D97-AF65-F5344CB8AC3E}">
        <p14:creationId xmlns:p14="http://schemas.microsoft.com/office/powerpoint/2010/main" val="24412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0EB716-0A11-4791-8613-90EE2ABAA8E5}" type="datetime1">
              <a:rPr lang="en-US" smtClean="0"/>
              <a:t>5/19/2021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PRE-DECISIONAL</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BD604F-6A06-41BD-9A61-A36EAA22C3DF}" type="slidenum">
              <a:rPr lang="en-US" smtClean="0"/>
              <a:t>‹#›</a:t>
            </a:fld>
            <a:endParaRPr lang="en-US"/>
          </a:p>
        </p:txBody>
      </p:sp>
    </p:spTree>
    <p:extLst>
      <p:ext uri="{BB962C8B-B14F-4D97-AF65-F5344CB8AC3E}">
        <p14:creationId xmlns:p14="http://schemas.microsoft.com/office/powerpoint/2010/main" val="1611572547"/>
      </p:ext>
    </p:extLst>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mismn.org/coc-region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coryb@nwmf.org" TargetMode="External"/><Relationship Id="rId3" Type="http://schemas.openxmlformats.org/officeDocument/2006/relationships/hyperlink" Target="mailto:loni.Aadalen@CO.RAMSEY.MN.US" TargetMode="External"/><Relationship Id="rId7" Type="http://schemas.openxmlformats.org/officeDocument/2006/relationships/hyperlink" Target="mailto:tpoland@cmhp.net" TargetMode="External"/><Relationship Id="rId2" Type="http://schemas.openxmlformats.org/officeDocument/2006/relationships/hyperlink" Target="mailto:Laura.derosier@hennepin.us" TargetMode="External"/><Relationship Id="rId1" Type="http://schemas.openxmlformats.org/officeDocument/2006/relationships/slideLayout" Target="../slideLayouts/slideLayout6.xml"/><Relationship Id="rId6" Type="http://schemas.openxmlformats.org/officeDocument/2006/relationships/hyperlink" Target="mailto:pattybeechconsulting@gmail.com" TargetMode="External"/><Relationship Id="rId11" Type="http://schemas.openxmlformats.org/officeDocument/2006/relationships/hyperlink" Target="mailto:justinv@swmhp.org" TargetMode="External"/><Relationship Id="rId5" Type="http://schemas.openxmlformats.org/officeDocument/2006/relationships/hyperlink" Target="mailto:abby@mesh-mn.org" TargetMode="External"/><Relationship Id="rId10" Type="http://schemas.openxmlformats.org/officeDocument/2006/relationships/hyperlink" Target="mailto:CochranC@StLouisCountyMN.gov" TargetMode="External"/><Relationship Id="rId4" Type="http://schemas.openxmlformats.org/officeDocument/2006/relationships/hyperlink" Target="mailto:jprins@threeriverscap.org" TargetMode="External"/><Relationship Id="rId9" Type="http://schemas.openxmlformats.org/officeDocument/2006/relationships/hyperlink" Target="mailto:h2hcoordinator@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2" Type="http://schemas.openxmlformats.org/officeDocument/2006/relationships/hyperlink" Target="https://www.google.com/search?q=hud+definition+of+rapid+rehousing&amp;sourceid=ie7&amp;rls=com.microsoft:en-US:IE-Address&amp;ie=&amp;oe=#spf=162143848595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ud.gov/sites/dfiles/PIH/documents/PIH2021-15.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hyperlink" Target="mailto:ehv@hud.gov" TargetMode="External"/><Relationship Id="rId2" Type="http://schemas.openxmlformats.org/officeDocument/2006/relationships/hyperlink" Target="http://www.hud.gov/ehv" TargetMode="External"/><Relationship Id="rId1" Type="http://schemas.openxmlformats.org/officeDocument/2006/relationships/slideLayout" Target="../slideLayouts/slideLayout2.xml"/><Relationship Id="rId4" Type="http://schemas.openxmlformats.org/officeDocument/2006/relationships/hyperlink" Target="mailto:michele.k.smith@hud.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B5B08F-5BC2-410F-A760-2AA7D892824D}"/>
              </a:ext>
            </a:extLst>
          </p:cNvPr>
          <p:cNvPicPr>
            <a:picLocks noChangeAspect="1"/>
          </p:cNvPicPr>
          <p:nvPr/>
        </p:nvPicPr>
        <p:blipFill rotWithShape="1">
          <a:blip r:embed="rId2"/>
          <a:srcRect l="9091" t="7681" b="1362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1E575F2-25A4-4402-A636-AD6C0A3416B9}"/>
              </a:ext>
            </a:extLst>
          </p:cNvPr>
          <p:cNvSpPr>
            <a:spLocks noGrp="1"/>
          </p:cNvSpPr>
          <p:nvPr>
            <p:ph type="ctrTitle"/>
          </p:nvPr>
        </p:nvSpPr>
        <p:spPr>
          <a:xfrm>
            <a:off x="668867" y="1678666"/>
            <a:ext cx="4088190" cy="2369093"/>
          </a:xfrm>
        </p:spPr>
        <p:txBody>
          <a:bodyPr>
            <a:normAutofit/>
          </a:bodyPr>
          <a:lstStyle/>
          <a:p>
            <a:r>
              <a:rPr lang="en-US" sz="4800">
                <a:latin typeface="+mn-lt"/>
              </a:rPr>
              <a:t>Emergency Housing Vouchers</a:t>
            </a:r>
          </a:p>
        </p:txBody>
      </p:sp>
      <p:sp>
        <p:nvSpPr>
          <p:cNvPr id="3" name="Subtitle 2">
            <a:extLst>
              <a:ext uri="{FF2B5EF4-FFF2-40B4-BE49-F238E27FC236}">
                <a16:creationId xmlns:a16="http://schemas.microsoft.com/office/drawing/2014/main" id="{18D0712D-2376-410D-B0BC-962395B36703}"/>
              </a:ext>
            </a:extLst>
          </p:cNvPr>
          <p:cNvSpPr>
            <a:spLocks noGrp="1"/>
          </p:cNvSpPr>
          <p:nvPr>
            <p:ph type="subTitle" idx="1"/>
          </p:nvPr>
        </p:nvSpPr>
        <p:spPr>
          <a:xfrm>
            <a:off x="677335" y="4050831"/>
            <a:ext cx="4079721" cy="1096901"/>
          </a:xfrm>
        </p:spPr>
        <p:txBody>
          <a:bodyPr>
            <a:normAutofit/>
          </a:bodyPr>
          <a:lstStyle/>
          <a:p>
            <a:r>
              <a:rPr lang="en-US" sz="1600"/>
              <a:t>Michele Smith, Field Office Director, </a:t>
            </a:r>
          </a:p>
          <a:p>
            <a:r>
              <a:rPr lang="en-US" sz="1600"/>
              <a:t>Minneapolis HUD Field Office</a:t>
            </a:r>
          </a:p>
        </p:txBody>
      </p:sp>
      <p:cxnSp>
        <p:nvCxnSpPr>
          <p:cNvPr id="12" name="Straight Connector 1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32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843F9D-145F-4679-AD34-164BAE3C5B49}"/>
              </a:ext>
            </a:extLst>
          </p:cNvPr>
          <p:cNvSpPr>
            <a:spLocks noGrp="1"/>
          </p:cNvSpPr>
          <p:nvPr>
            <p:ph type="sldNum" sz="quarter" idx="12"/>
          </p:nvPr>
        </p:nvSpPr>
        <p:spPr/>
        <p:txBody>
          <a:bodyPr/>
          <a:lstStyle/>
          <a:p>
            <a:fld id="{6EBD604F-6A06-41BD-9A61-A36EAA22C3DF}" type="slidenum">
              <a:rPr lang="en-US" smtClean="0"/>
              <a:t>10</a:t>
            </a:fld>
            <a:endParaRPr lang="en-US"/>
          </a:p>
        </p:txBody>
      </p:sp>
      <p:pic>
        <p:nvPicPr>
          <p:cNvPr id="5" name="Picture 4">
            <a:extLst>
              <a:ext uri="{FF2B5EF4-FFF2-40B4-BE49-F238E27FC236}">
                <a16:creationId xmlns:a16="http://schemas.microsoft.com/office/drawing/2014/main" id="{257901D7-2A07-475A-B91D-564C708E54AD}"/>
              </a:ext>
            </a:extLst>
          </p:cNvPr>
          <p:cNvPicPr>
            <a:picLocks noChangeAspect="1"/>
          </p:cNvPicPr>
          <p:nvPr/>
        </p:nvPicPr>
        <p:blipFill>
          <a:blip r:embed="rId2"/>
          <a:stretch>
            <a:fillRect/>
          </a:stretch>
        </p:blipFill>
        <p:spPr>
          <a:xfrm>
            <a:off x="610939" y="92468"/>
            <a:ext cx="5485061" cy="6858000"/>
          </a:xfrm>
          <a:prstGeom prst="rect">
            <a:avLst/>
          </a:prstGeom>
        </p:spPr>
      </p:pic>
      <p:sp>
        <p:nvSpPr>
          <p:cNvPr id="6" name="TextBox 5">
            <a:extLst>
              <a:ext uri="{FF2B5EF4-FFF2-40B4-BE49-F238E27FC236}">
                <a16:creationId xmlns:a16="http://schemas.microsoft.com/office/drawing/2014/main" id="{63B9051E-43E1-48AF-BA6D-7FF2A1151536}"/>
              </a:ext>
            </a:extLst>
          </p:cNvPr>
          <p:cNvSpPr txBox="1"/>
          <p:nvPr/>
        </p:nvSpPr>
        <p:spPr>
          <a:xfrm>
            <a:off x="6616557" y="2178121"/>
            <a:ext cx="3318553" cy="646331"/>
          </a:xfrm>
          <a:prstGeom prst="rect">
            <a:avLst/>
          </a:prstGeom>
          <a:noFill/>
        </p:spPr>
        <p:txBody>
          <a:bodyPr wrap="square" rtlCol="0">
            <a:spAutoFit/>
          </a:bodyPr>
          <a:lstStyle/>
          <a:p>
            <a:r>
              <a:rPr lang="en-US" dirty="0" err="1">
                <a:hlinkClick r:id="rId3"/>
              </a:rPr>
              <a:t>CoC</a:t>
            </a:r>
            <a:r>
              <a:rPr lang="en-US" dirty="0">
                <a:hlinkClick r:id="rId3"/>
              </a:rPr>
              <a:t> Regions Map</a:t>
            </a:r>
            <a:endParaRPr lang="en-US" dirty="0"/>
          </a:p>
          <a:p>
            <a:endParaRPr lang="en-US" dirty="0"/>
          </a:p>
        </p:txBody>
      </p:sp>
    </p:spTree>
    <p:extLst>
      <p:ext uri="{BB962C8B-B14F-4D97-AF65-F5344CB8AC3E}">
        <p14:creationId xmlns:p14="http://schemas.microsoft.com/office/powerpoint/2010/main" val="255401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791C-7AE8-43AB-A1B4-93EA0E672E0B}"/>
              </a:ext>
            </a:extLst>
          </p:cNvPr>
          <p:cNvSpPr>
            <a:spLocks noGrp="1"/>
          </p:cNvSpPr>
          <p:nvPr>
            <p:ph type="title"/>
          </p:nvPr>
        </p:nvSpPr>
        <p:spPr/>
        <p:txBody>
          <a:bodyPr/>
          <a:lstStyle/>
          <a:p>
            <a:r>
              <a:rPr lang="en-US" dirty="0"/>
              <a:t>Continuum of Care Contacts</a:t>
            </a:r>
          </a:p>
        </p:txBody>
      </p:sp>
      <p:sp>
        <p:nvSpPr>
          <p:cNvPr id="3" name="Slide Number Placeholder 2">
            <a:extLst>
              <a:ext uri="{FF2B5EF4-FFF2-40B4-BE49-F238E27FC236}">
                <a16:creationId xmlns:a16="http://schemas.microsoft.com/office/drawing/2014/main" id="{3C17102B-C9D9-4E98-A191-D2B494F96E25}"/>
              </a:ext>
            </a:extLst>
          </p:cNvPr>
          <p:cNvSpPr>
            <a:spLocks noGrp="1"/>
          </p:cNvSpPr>
          <p:nvPr>
            <p:ph type="sldNum" sz="quarter" idx="12"/>
          </p:nvPr>
        </p:nvSpPr>
        <p:spPr/>
        <p:txBody>
          <a:bodyPr/>
          <a:lstStyle/>
          <a:p>
            <a:fld id="{6EBD604F-6A06-41BD-9A61-A36EAA22C3DF}" type="slidenum">
              <a:rPr lang="en-US" smtClean="0"/>
              <a:t>11</a:t>
            </a:fld>
            <a:endParaRPr lang="en-US"/>
          </a:p>
        </p:txBody>
      </p:sp>
      <p:graphicFrame>
        <p:nvGraphicFramePr>
          <p:cNvPr id="4" name="Table 4">
            <a:extLst>
              <a:ext uri="{FF2B5EF4-FFF2-40B4-BE49-F238E27FC236}">
                <a16:creationId xmlns:a16="http://schemas.microsoft.com/office/drawing/2014/main" id="{48AD328C-E1F4-484B-A1D5-67AFAF151FC1}"/>
              </a:ext>
            </a:extLst>
          </p:cNvPr>
          <p:cNvGraphicFramePr>
            <a:graphicFrameLocks noGrp="1"/>
          </p:cNvGraphicFramePr>
          <p:nvPr>
            <p:extLst>
              <p:ext uri="{D42A27DB-BD31-4B8C-83A1-F6EECF244321}">
                <p14:modId xmlns:p14="http://schemas.microsoft.com/office/powerpoint/2010/main" val="2544543588"/>
              </p:ext>
            </p:extLst>
          </p:nvPr>
        </p:nvGraphicFramePr>
        <p:xfrm>
          <a:off x="804332" y="1747082"/>
          <a:ext cx="8127999" cy="415091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65293820"/>
                    </a:ext>
                  </a:extLst>
                </a:gridCol>
                <a:gridCol w="2709333">
                  <a:extLst>
                    <a:ext uri="{9D8B030D-6E8A-4147-A177-3AD203B41FA5}">
                      <a16:colId xmlns:a16="http://schemas.microsoft.com/office/drawing/2014/main" val="1472446541"/>
                    </a:ext>
                  </a:extLst>
                </a:gridCol>
                <a:gridCol w="2709333">
                  <a:extLst>
                    <a:ext uri="{9D8B030D-6E8A-4147-A177-3AD203B41FA5}">
                      <a16:colId xmlns:a16="http://schemas.microsoft.com/office/drawing/2014/main" val="702526672"/>
                    </a:ext>
                  </a:extLst>
                </a:gridCol>
              </a:tblGrid>
              <a:tr h="370840">
                <a:tc>
                  <a:txBody>
                    <a:bodyPr/>
                    <a:lstStyle/>
                    <a:p>
                      <a:r>
                        <a:rPr lang="en-US" dirty="0"/>
                        <a:t>Continuum Name</a:t>
                      </a:r>
                    </a:p>
                  </a:txBody>
                  <a:tcPr/>
                </a:tc>
                <a:tc>
                  <a:txBody>
                    <a:bodyPr/>
                    <a:lstStyle/>
                    <a:p>
                      <a:r>
                        <a:rPr lang="en-US" dirty="0"/>
                        <a:t>Contact </a:t>
                      </a:r>
                    </a:p>
                  </a:txBody>
                  <a:tcPr/>
                </a:tc>
                <a:tc>
                  <a:txBody>
                    <a:bodyPr/>
                    <a:lstStyle/>
                    <a:p>
                      <a:r>
                        <a:rPr lang="en-US" dirty="0"/>
                        <a:t>Email Address</a:t>
                      </a:r>
                    </a:p>
                  </a:txBody>
                  <a:tcPr/>
                </a:tc>
                <a:extLst>
                  <a:ext uri="{0D108BD9-81ED-4DB2-BD59-A6C34878D82A}">
                    <a16:rowId xmlns:a16="http://schemas.microsoft.com/office/drawing/2014/main" val="3329256866"/>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Minneapolis &amp; Hennepin County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Laura DeRosier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2"/>
                        </a:rPr>
                        <a:t>Laura.derosier@hennepin.us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64608195"/>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St. Paul &amp; Ramsey County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Loni Aadalen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3"/>
                        </a:rPr>
                        <a:t>loni.Aadalen@CO.RAMSEY.MN.US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238748464"/>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Rochester &amp; Southeast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Jennifer Prins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4"/>
                        </a:rPr>
                        <a:t>jprins@threeriverscap.org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6021764"/>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Dakota, Anoka, Scott &amp; Carver Counties (SMAC)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Abby Guilford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5"/>
                        </a:rPr>
                        <a:t>abby@mesh-mn.org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30749604"/>
                  </a:ext>
                </a:extLst>
              </a:tr>
              <a:tr h="442512">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Northeast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Patty Beech</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6"/>
                        </a:rPr>
                        <a:t>pattybeechconsulting@gmail.com</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75652522"/>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St. Cloud &amp; Central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Tim Poland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7"/>
                        </a:rPr>
                        <a:t>tpoland@cmhp.net</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552112570"/>
                  </a:ext>
                </a:extLst>
              </a:tr>
              <a:tr h="370840">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Northwest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Cory Boushee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8"/>
                        </a:rPr>
                        <a:t>coryb@nwmf.org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05008572"/>
                  </a:ext>
                </a:extLst>
              </a:tr>
              <a:tr h="370840">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Moorhead &amp; West Central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latin typeface="Tahoma" panose="020B0604030504040204" pitchFamily="34" charset="0"/>
                          <a:ea typeface="Calibri" panose="020F0502020204030204" pitchFamily="34" charset="0"/>
                          <a:cs typeface="Times New Roman" panose="02020603050405020304" pitchFamily="18" charset="0"/>
                        </a:rPr>
                        <a:t>Carla Solem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9"/>
                        </a:rPr>
                        <a:t>h2hcoordinator@gmail.com</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57677158"/>
                  </a:ext>
                </a:extLst>
              </a:tr>
              <a:tr h="370840">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Duluth &amp; St. Louis County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Courtney Cochran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10"/>
                        </a:rPr>
                        <a:t>CochranC@StLouisCountyMN.gov</a:t>
                      </a:r>
                      <a:r>
                        <a:rPr lang="en-US" sz="12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98976792"/>
                  </a:ext>
                </a:extLst>
              </a:tr>
              <a:tr h="370840">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Southwest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Justin Vorbach</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11"/>
                        </a:rPr>
                        <a:t>justinv@swmhp.org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23533791"/>
                  </a:ext>
                </a:extLst>
              </a:tr>
            </a:tbl>
          </a:graphicData>
        </a:graphic>
      </p:graphicFrame>
    </p:spTree>
    <p:extLst>
      <p:ext uri="{BB962C8B-B14F-4D97-AF65-F5344CB8AC3E}">
        <p14:creationId xmlns:p14="http://schemas.microsoft.com/office/powerpoint/2010/main" val="372425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28B9-F393-49AC-BC73-B1BB0E536927}"/>
              </a:ext>
            </a:extLst>
          </p:cNvPr>
          <p:cNvSpPr>
            <a:spLocks noGrp="1"/>
          </p:cNvSpPr>
          <p:nvPr>
            <p:ph type="title"/>
          </p:nvPr>
        </p:nvSpPr>
        <p:spPr/>
        <p:txBody>
          <a:bodyPr/>
          <a:lstStyle/>
          <a:p>
            <a:r>
              <a:rPr lang="en-US" dirty="0"/>
              <a:t>MOU Requirement</a:t>
            </a:r>
          </a:p>
        </p:txBody>
      </p:sp>
      <p:sp>
        <p:nvSpPr>
          <p:cNvPr id="4" name="Content Placeholder 3">
            <a:extLst>
              <a:ext uri="{FF2B5EF4-FFF2-40B4-BE49-F238E27FC236}">
                <a16:creationId xmlns:a16="http://schemas.microsoft.com/office/drawing/2014/main" id="{E29C62EC-3514-4616-8ED1-4870A7ED8EF0}"/>
              </a:ext>
            </a:extLst>
          </p:cNvPr>
          <p:cNvSpPr>
            <a:spLocks noGrp="1"/>
          </p:cNvSpPr>
          <p:nvPr>
            <p:ph idx="1"/>
          </p:nvPr>
        </p:nvSpPr>
        <p:spPr/>
        <p:txBody>
          <a:bodyPr/>
          <a:lstStyle/>
          <a:p>
            <a:r>
              <a:rPr lang="en-US" dirty="0"/>
              <a:t>PHAs accepting an allocation must enter into an MOU with a partnering </a:t>
            </a:r>
            <a:r>
              <a:rPr lang="en-US" dirty="0" err="1"/>
              <a:t>CoC</a:t>
            </a:r>
            <a:r>
              <a:rPr lang="en-US" dirty="0"/>
              <a:t> “within 30 days of the effective date of the ACC funding increment for EHVs” (beginning on 7/1/2021) </a:t>
            </a:r>
          </a:p>
          <a:p>
            <a:r>
              <a:rPr lang="en-US" dirty="0"/>
              <a:t>An MOU must be established no later than 7/31/2021</a:t>
            </a:r>
          </a:p>
          <a:p>
            <a:r>
              <a:rPr lang="en-US" dirty="0"/>
              <a:t>Sample MOU is found in Attachment 2 of the Notice</a:t>
            </a:r>
          </a:p>
          <a:p>
            <a:endParaRPr lang="en-US" dirty="0"/>
          </a:p>
        </p:txBody>
      </p:sp>
      <p:sp>
        <p:nvSpPr>
          <p:cNvPr id="3" name="Slide Number Placeholder 2">
            <a:extLst>
              <a:ext uri="{FF2B5EF4-FFF2-40B4-BE49-F238E27FC236}">
                <a16:creationId xmlns:a16="http://schemas.microsoft.com/office/drawing/2014/main" id="{5029B8C7-5AF5-4A4E-8C0E-A7C417BB6470}"/>
              </a:ext>
            </a:extLst>
          </p:cNvPr>
          <p:cNvSpPr>
            <a:spLocks noGrp="1"/>
          </p:cNvSpPr>
          <p:nvPr>
            <p:ph type="sldNum" sz="quarter" idx="12"/>
          </p:nvPr>
        </p:nvSpPr>
        <p:spPr/>
        <p:txBody>
          <a:bodyPr/>
          <a:lstStyle/>
          <a:p>
            <a:fld id="{6EBD604F-6A06-41BD-9A61-A36EAA22C3DF}" type="slidenum">
              <a:rPr lang="en-US" smtClean="0"/>
              <a:t>12</a:t>
            </a:fld>
            <a:endParaRPr lang="en-US"/>
          </a:p>
        </p:txBody>
      </p:sp>
    </p:spTree>
    <p:extLst>
      <p:ext uri="{BB962C8B-B14F-4D97-AF65-F5344CB8AC3E}">
        <p14:creationId xmlns:p14="http://schemas.microsoft.com/office/powerpoint/2010/main" val="76025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C517-5B66-4B96-A7AA-13C84F7F1CF1}"/>
              </a:ext>
            </a:extLst>
          </p:cNvPr>
          <p:cNvSpPr>
            <a:spLocks noGrp="1"/>
          </p:cNvSpPr>
          <p:nvPr>
            <p:ph type="title"/>
          </p:nvPr>
        </p:nvSpPr>
        <p:spPr/>
        <p:txBody>
          <a:bodyPr/>
          <a:lstStyle/>
          <a:p>
            <a:r>
              <a:rPr lang="en-US" dirty="0"/>
              <a:t>Fees</a:t>
            </a:r>
          </a:p>
        </p:txBody>
      </p:sp>
      <p:graphicFrame>
        <p:nvGraphicFramePr>
          <p:cNvPr id="5" name="Table 5">
            <a:extLst>
              <a:ext uri="{FF2B5EF4-FFF2-40B4-BE49-F238E27FC236}">
                <a16:creationId xmlns:a16="http://schemas.microsoft.com/office/drawing/2014/main" id="{C31B0567-1A2C-4BA0-85FC-8EC5EBDB9BEB}"/>
              </a:ext>
            </a:extLst>
          </p:cNvPr>
          <p:cNvGraphicFramePr>
            <a:graphicFrameLocks noGrp="1"/>
          </p:cNvGraphicFramePr>
          <p:nvPr>
            <p:ph idx="1"/>
            <p:extLst>
              <p:ext uri="{D42A27DB-BD31-4B8C-83A1-F6EECF244321}">
                <p14:modId xmlns:p14="http://schemas.microsoft.com/office/powerpoint/2010/main" val="60882569"/>
              </p:ext>
            </p:extLst>
          </p:nvPr>
        </p:nvGraphicFramePr>
        <p:xfrm>
          <a:off x="749782" y="1692373"/>
          <a:ext cx="8596311" cy="4136264"/>
        </p:xfrm>
        <a:graphic>
          <a:graphicData uri="http://schemas.openxmlformats.org/drawingml/2006/table">
            <a:tbl>
              <a:tblPr firstRow="1" bandRow="1">
                <a:tableStyleId>{5C22544A-7EE6-4342-B048-85BDC9FD1C3A}</a:tableStyleId>
              </a:tblPr>
              <a:tblGrid>
                <a:gridCol w="1202308">
                  <a:extLst>
                    <a:ext uri="{9D8B030D-6E8A-4147-A177-3AD203B41FA5}">
                      <a16:colId xmlns:a16="http://schemas.microsoft.com/office/drawing/2014/main" val="1030954341"/>
                    </a:ext>
                  </a:extLst>
                </a:gridCol>
                <a:gridCol w="3041150">
                  <a:extLst>
                    <a:ext uri="{9D8B030D-6E8A-4147-A177-3AD203B41FA5}">
                      <a16:colId xmlns:a16="http://schemas.microsoft.com/office/drawing/2014/main" val="1416706983"/>
                    </a:ext>
                  </a:extLst>
                </a:gridCol>
                <a:gridCol w="4352853">
                  <a:extLst>
                    <a:ext uri="{9D8B030D-6E8A-4147-A177-3AD203B41FA5}">
                      <a16:colId xmlns:a16="http://schemas.microsoft.com/office/drawing/2014/main" val="630421022"/>
                    </a:ext>
                  </a:extLst>
                </a:gridCol>
              </a:tblGrid>
              <a:tr h="370840">
                <a:tc rowSpan="6">
                  <a:txBody>
                    <a:bodyPr/>
                    <a:lstStyle/>
                    <a:p>
                      <a:pPr algn="r"/>
                      <a:endParaRPr lang="en-US" dirty="0"/>
                    </a:p>
                    <a:p>
                      <a:pPr algn="r"/>
                      <a:endParaRPr lang="en-US" dirty="0"/>
                    </a:p>
                    <a:p>
                      <a:pPr algn="r"/>
                      <a:endParaRPr lang="en-US" dirty="0"/>
                    </a:p>
                    <a:p>
                      <a:pPr algn="r"/>
                      <a:endParaRPr lang="en-US" dirty="0"/>
                    </a:p>
                    <a:p>
                      <a:pPr algn="r"/>
                      <a:endParaRPr lang="en-US" dirty="0"/>
                    </a:p>
                    <a:p>
                      <a:pPr algn="ctr"/>
                      <a:r>
                        <a:rPr lang="en-US" dirty="0"/>
                        <a:t>Eligible Fees</a:t>
                      </a:r>
                    </a:p>
                  </a:txBody>
                  <a:tcPr/>
                </a:tc>
                <a:tc>
                  <a:txBody>
                    <a:bodyPr/>
                    <a:lstStyle/>
                    <a:p>
                      <a:pPr marL="1191895" marR="0" indent="0" algn="l">
                        <a:lnSpc>
                          <a:spcPts val="1800"/>
                        </a:lnSpc>
                        <a:spcBef>
                          <a:spcPts val="485"/>
                        </a:spcBef>
                        <a:spcAft>
                          <a:spcPts val="690"/>
                        </a:spcAft>
                      </a:pPr>
                      <a:r>
                        <a:rPr lang="en-US" sz="1750" b="1" spc="0" dirty="0">
                          <a:solidFill>
                            <a:srgbClr val="F8F8F8"/>
                          </a:solidFill>
                          <a:latin typeface="Calibri" panose="02020603050405020304" pitchFamily="2"/>
                        </a:rPr>
                        <a:t>Fee Type </a:t>
                      </a:r>
                    </a:p>
                  </a:txBody>
                  <a:tcPr marL="0" marR="0" marT="0" marB="0" anchor="ctr"/>
                </a:tc>
                <a:tc>
                  <a:txBody>
                    <a:bodyPr/>
                    <a:lstStyle/>
                    <a:p>
                      <a:pPr marL="0" marR="1496695" indent="0" algn="r">
                        <a:lnSpc>
                          <a:spcPts val="1800"/>
                        </a:lnSpc>
                        <a:spcBef>
                          <a:spcPts val="485"/>
                        </a:spcBef>
                        <a:spcAft>
                          <a:spcPts val="695"/>
                        </a:spcAft>
                      </a:pPr>
                      <a:r>
                        <a:rPr lang="en-US" sz="1750" b="1" spc="0" dirty="0">
                          <a:solidFill>
                            <a:srgbClr val="F8F8F8"/>
                          </a:solidFill>
                          <a:latin typeface="Calibri" panose="02020603050405020304" pitchFamily="2"/>
                        </a:rPr>
                        <a:t>Calculation </a:t>
                      </a:r>
                    </a:p>
                  </a:txBody>
                  <a:tcPr marL="0" marR="0" marT="0" marB="0" anchor="ctr"/>
                </a:tc>
                <a:extLst>
                  <a:ext uri="{0D108BD9-81ED-4DB2-BD59-A6C34878D82A}">
                    <a16:rowId xmlns:a16="http://schemas.microsoft.com/office/drawing/2014/main" val="1383027829"/>
                  </a:ext>
                </a:extLst>
              </a:tr>
              <a:tr h="370840">
                <a:tc vMerge="1">
                  <a:txBody>
                    <a:bodyPr/>
                    <a:lstStyle/>
                    <a:p>
                      <a:endParaRPr lang="en-US" dirty="0"/>
                    </a:p>
                  </a:txBody>
                  <a:tcPr/>
                </a:tc>
                <a:tc>
                  <a:txBody>
                    <a:bodyPr/>
                    <a:lstStyle/>
                    <a:p>
                      <a:pPr marL="0" marR="891540" indent="0" algn="r">
                        <a:lnSpc>
                          <a:spcPts val="1800"/>
                        </a:lnSpc>
                        <a:spcBef>
                          <a:spcPts val="1135"/>
                        </a:spcBef>
                        <a:spcAft>
                          <a:spcPts val="1055"/>
                        </a:spcAft>
                      </a:pPr>
                      <a:r>
                        <a:rPr lang="en-US" sz="1750" b="1" spc="0" dirty="0">
                          <a:solidFill>
                            <a:srgbClr val="000000"/>
                          </a:solidFill>
                          <a:latin typeface="Calibri" panose="02020603050405020304" pitchFamily="2"/>
                        </a:rPr>
                        <a:t>Preliminary Fee </a:t>
                      </a:r>
                    </a:p>
                  </a:txBody>
                  <a:tcPr marL="0" marR="0" marT="0" marB="0" anchor="ctr"/>
                </a:tc>
                <a:tc>
                  <a:txBody>
                    <a:bodyPr/>
                    <a:lstStyle/>
                    <a:p>
                      <a:pPr marL="91440" marR="251460" indent="0" algn="l">
                        <a:lnSpc>
                          <a:spcPts val="1700"/>
                        </a:lnSpc>
                        <a:spcBef>
                          <a:spcPts val="245"/>
                        </a:spcBef>
                        <a:spcAft>
                          <a:spcPts val="425"/>
                        </a:spcAft>
                      </a:pPr>
                      <a:r>
                        <a:rPr lang="en-US" sz="1400" spc="0" dirty="0">
                          <a:solidFill>
                            <a:srgbClr val="000000"/>
                          </a:solidFill>
                          <a:latin typeface="Calibri" panose="02020603050405020304" pitchFamily="2"/>
                        </a:rPr>
                        <a:t>PHAs will be awarded $400 per allocated EHV (Page 8). </a:t>
                      </a:r>
                    </a:p>
                  </a:txBody>
                  <a:tcPr marL="0" marR="0" marT="0" marB="0"/>
                </a:tc>
                <a:extLst>
                  <a:ext uri="{0D108BD9-81ED-4DB2-BD59-A6C34878D82A}">
                    <a16:rowId xmlns:a16="http://schemas.microsoft.com/office/drawing/2014/main" val="2457497768"/>
                  </a:ext>
                </a:extLst>
              </a:tr>
              <a:tr h="370840">
                <a:tc vMerge="1">
                  <a:txBody>
                    <a:bodyPr/>
                    <a:lstStyle/>
                    <a:p>
                      <a:endParaRPr lang="en-US" dirty="0"/>
                    </a:p>
                  </a:txBody>
                  <a:tcPr/>
                </a:tc>
                <a:tc>
                  <a:txBody>
                    <a:bodyPr/>
                    <a:lstStyle/>
                    <a:p>
                      <a:pPr marL="0" marR="777240" indent="0" algn="r">
                        <a:lnSpc>
                          <a:spcPts val="1800"/>
                        </a:lnSpc>
                        <a:spcBef>
                          <a:spcPts val="5335"/>
                        </a:spcBef>
                        <a:spcAft>
                          <a:spcPts val="5230"/>
                        </a:spcAft>
                      </a:pPr>
                      <a:r>
                        <a:rPr lang="en-US" sz="1750" b="1" spc="0" dirty="0">
                          <a:solidFill>
                            <a:srgbClr val="000000"/>
                          </a:solidFill>
                          <a:latin typeface="Calibri" panose="02020603050405020304" pitchFamily="2"/>
                        </a:rPr>
                        <a:t>Issuing Action Fee </a:t>
                      </a:r>
                    </a:p>
                  </a:txBody>
                  <a:tcPr marL="0" marR="0" marT="0" marB="0" anchor="ctr"/>
                </a:tc>
                <a:tc>
                  <a:txBody>
                    <a:bodyPr/>
                    <a:lstStyle/>
                    <a:p>
                      <a:pPr marL="91440" marR="114300" indent="0" algn="l">
                        <a:lnSpc>
                          <a:spcPts val="1700"/>
                        </a:lnSpc>
                        <a:spcBef>
                          <a:spcPts val="265"/>
                        </a:spcBef>
                        <a:spcAft>
                          <a:spcPts val="0"/>
                        </a:spcAft>
                      </a:pPr>
                      <a:r>
                        <a:rPr lang="en-US" sz="1400" spc="0" dirty="0">
                          <a:solidFill>
                            <a:srgbClr val="000000"/>
                          </a:solidFill>
                          <a:latin typeface="Calibri" panose="02020603050405020304" pitchFamily="2"/>
                        </a:rPr>
                        <a:t>PHA will earn $100 once the voucher is initially leased, if the PHA reported the voucher issuance date in the Public Housing Information Center-Next Generation (PIC-NG) system within 14 days of the later of the effective date of the family’s voucher or when the system becomes available for reporting (Pgs. 8-9). </a:t>
                      </a:r>
                    </a:p>
                  </a:txBody>
                  <a:tcPr marL="0" marR="0" marT="0" marB="0"/>
                </a:tc>
                <a:extLst>
                  <a:ext uri="{0D108BD9-81ED-4DB2-BD59-A6C34878D82A}">
                    <a16:rowId xmlns:a16="http://schemas.microsoft.com/office/drawing/2014/main" val="3423805322"/>
                  </a:ext>
                </a:extLst>
              </a:tr>
              <a:tr h="370840">
                <a:tc vMerge="1">
                  <a:txBody>
                    <a:bodyPr/>
                    <a:lstStyle/>
                    <a:p>
                      <a:endParaRPr lang="en-US" dirty="0"/>
                    </a:p>
                  </a:txBody>
                  <a:tcPr/>
                </a:tc>
                <a:tc>
                  <a:txBody>
                    <a:bodyPr/>
                    <a:lstStyle/>
                    <a:p>
                      <a:pPr marL="0" marR="891540" indent="0" algn="r">
                        <a:lnSpc>
                          <a:spcPts val="1800"/>
                        </a:lnSpc>
                        <a:spcBef>
                          <a:spcPts val="4810"/>
                        </a:spcBef>
                        <a:spcAft>
                          <a:spcPts val="4725"/>
                        </a:spcAft>
                      </a:pPr>
                      <a:r>
                        <a:rPr lang="en-US" sz="1750" b="1" spc="0" dirty="0">
                          <a:solidFill>
                            <a:srgbClr val="000000"/>
                          </a:solidFill>
                          <a:latin typeface="Calibri" panose="02020603050405020304" pitchFamily="2"/>
                        </a:rPr>
                        <a:t>Placement Fees </a:t>
                      </a:r>
                    </a:p>
                  </a:txBody>
                  <a:tcPr marL="0" marR="0" marT="0" marB="0" anchor="ctr"/>
                </a:tc>
                <a:tc>
                  <a:txBody>
                    <a:bodyPr/>
                    <a:lstStyle/>
                    <a:p>
                      <a:pPr marL="411480" marR="182880" indent="320040" algn="l">
                        <a:lnSpc>
                          <a:spcPts val="1700"/>
                        </a:lnSpc>
                        <a:spcBef>
                          <a:spcPts val="265"/>
                        </a:spcBef>
                        <a:spcAft>
                          <a:spcPts val="0"/>
                        </a:spcAft>
                        <a:buFont typeface="Symbol"/>
                        <a:buChar char="·"/>
                      </a:pPr>
                      <a:r>
                        <a:rPr lang="en-US" sz="1400" spc="0" dirty="0">
                          <a:solidFill>
                            <a:srgbClr val="000000"/>
                          </a:solidFill>
                          <a:latin typeface="Calibri" panose="02020603050405020304" pitchFamily="2"/>
                        </a:rPr>
                        <a:t>$500 for each EHV family placed under a HAP contract within 4 months of effective date of the ACC funding (beginning on 7/1/2021). </a:t>
                      </a:r>
                    </a:p>
                    <a:p>
                      <a:pPr marL="411480" marR="137160" indent="320040" algn="l">
                        <a:lnSpc>
                          <a:spcPts val="1700"/>
                        </a:lnSpc>
                        <a:spcBef>
                          <a:spcPts val="600"/>
                        </a:spcBef>
                        <a:spcAft>
                          <a:spcPts val="430"/>
                        </a:spcAft>
                        <a:buFont typeface="Symbol"/>
                        <a:buChar char="·"/>
                      </a:pPr>
                      <a:r>
                        <a:rPr lang="en-US" sz="1400" spc="-5" dirty="0">
                          <a:solidFill>
                            <a:srgbClr val="000000"/>
                          </a:solidFill>
                          <a:latin typeface="Calibri" panose="02020603050405020304" pitchFamily="2"/>
                        </a:rPr>
                        <a:t>$250 for each EHV family placed under a HAP within 6 months after the effective date of the ACC funding (beginning on 7/1/2021) (Pgs. 9-10). </a:t>
                      </a:r>
                    </a:p>
                  </a:txBody>
                  <a:tcPr marL="0" marR="0" marT="0" marB="0"/>
                </a:tc>
                <a:extLst>
                  <a:ext uri="{0D108BD9-81ED-4DB2-BD59-A6C34878D82A}">
                    <a16:rowId xmlns:a16="http://schemas.microsoft.com/office/drawing/2014/main" val="3633068034"/>
                  </a:ext>
                </a:extLst>
              </a:tr>
              <a:tr h="370840">
                <a:tc vMerge="1">
                  <a:txBody>
                    <a:bodyPr/>
                    <a:lstStyle/>
                    <a:p>
                      <a:endParaRPr lang="en-US" dirty="0"/>
                    </a:p>
                  </a:txBody>
                  <a:tcPr/>
                </a:tc>
                <a:tc>
                  <a:txBody>
                    <a:bodyPr/>
                    <a:lstStyle/>
                    <a:p>
                      <a:pPr marL="0" marR="0" indent="0" algn="ctr">
                        <a:lnSpc>
                          <a:spcPts val="1800"/>
                        </a:lnSpc>
                        <a:spcBef>
                          <a:spcPts val="560"/>
                        </a:spcBef>
                        <a:spcAft>
                          <a:spcPts val="455"/>
                        </a:spcAft>
                      </a:pPr>
                      <a:r>
                        <a:rPr lang="en-US" sz="1750" b="1" spc="0" dirty="0">
                          <a:solidFill>
                            <a:srgbClr val="000000"/>
                          </a:solidFill>
                          <a:latin typeface="Calibri" panose="02020603050405020304" pitchFamily="2"/>
                        </a:rPr>
                        <a:t>Ongoing Administrative Fees </a:t>
                      </a:r>
                    </a:p>
                  </a:txBody>
                  <a:tcPr marL="0" marR="0" marT="0" marB="0" anchor="ctr"/>
                </a:tc>
                <a:tc>
                  <a:txBody>
                    <a:bodyPr/>
                    <a:lstStyle/>
                    <a:p>
                      <a:pPr marL="100330" marR="0" indent="0" algn="l">
                        <a:lnSpc>
                          <a:spcPts val="1400"/>
                        </a:lnSpc>
                        <a:spcBef>
                          <a:spcPts val="510"/>
                        </a:spcBef>
                        <a:spcAft>
                          <a:spcPts val="910"/>
                        </a:spcAft>
                      </a:pPr>
                      <a:r>
                        <a:rPr lang="en-US" sz="1400" spc="0" dirty="0">
                          <a:solidFill>
                            <a:srgbClr val="000000"/>
                          </a:solidFill>
                          <a:latin typeface="Calibri" panose="02020603050405020304" pitchFamily="2"/>
                        </a:rPr>
                        <a:t>Full Column A Admin Fee Amount (Pg. 10). </a:t>
                      </a:r>
                    </a:p>
                  </a:txBody>
                  <a:tcPr marL="0" marR="0" marT="0" marB="0" anchor="ctr"/>
                </a:tc>
                <a:extLst>
                  <a:ext uri="{0D108BD9-81ED-4DB2-BD59-A6C34878D82A}">
                    <a16:rowId xmlns:a16="http://schemas.microsoft.com/office/drawing/2014/main" val="1586508646"/>
                  </a:ext>
                </a:extLst>
              </a:tr>
              <a:tr h="370840">
                <a:tc vMerge="1">
                  <a:txBody>
                    <a:bodyPr/>
                    <a:lstStyle/>
                    <a:p>
                      <a:endParaRPr lang="en-US" dirty="0"/>
                    </a:p>
                  </a:txBody>
                  <a:tcPr/>
                </a:tc>
                <a:tc>
                  <a:txBody>
                    <a:bodyPr/>
                    <a:lstStyle/>
                    <a:p>
                      <a:pPr marL="0" marR="0" indent="0" algn="ctr">
                        <a:lnSpc>
                          <a:spcPts val="1800"/>
                        </a:lnSpc>
                        <a:spcBef>
                          <a:spcPts val="560"/>
                        </a:spcBef>
                        <a:spcAft>
                          <a:spcPts val="385"/>
                        </a:spcAft>
                      </a:pPr>
                      <a:r>
                        <a:rPr lang="en-US" sz="1750" b="1" spc="0" dirty="0">
                          <a:solidFill>
                            <a:srgbClr val="000000"/>
                          </a:solidFill>
                          <a:latin typeface="Calibri" panose="02020603050405020304" pitchFamily="2"/>
                        </a:rPr>
                        <a:t>Service Fees </a:t>
                      </a:r>
                    </a:p>
                  </a:txBody>
                  <a:tcPr marL="0" marR="0" marT="0" marB="0" anchor="ctr"/>
                </a:tc>
                <a:tc>
                  <a:txBody>
                    <a:bodyPr/>
                    <a:lstStyle/>
                    <a:p>
                      <a:pPr marL="100330" marR="0" indent="0" algn="l">
                        <a:lnSpc>
                          <a:spcPts val="1400"/>
                        </a:lnSpc>
                        <a:spcBef>
                          <a:spcPts val="510"/>
                        </a:spcBef>
                        <a:spcAft>
                          <a:spcPts val="840"/>
                        </a:spcAft>
                      </a:pPr>
                      <a:r>
                        <a:rPr lang="en-US" sz="1400" spc="0" dirty="0">
                          <a:solidFill>
                            <a:srgbClr val="000000"/>
                          </a:solidFill>
                          <a:latin typeface="Calibri" panose="02020603050405020304" pitchFamily="2"/>
                        </a:rPr>
                        <a:t>$3,500 per allocated EHV (Page 10-14). </a:t>
                      </a:r>
                    </a:p>
                  </a:txBody>
                  <a:tcPr marL="0" marR="0" marT="0" marB="0" anchor="ctr"/>
                </a:tc>
                <a:extLst>
                  <a:ext uri="{0D108BD9-81ED-4DB2-BD59-A6C34878D82A}">
                    <a16:rowId xmlns:a16="http://schemas.microsoft.com/office/drawing/2014/main" val="3213006698"/>
                  </a:ext>
                </a:extLst>
              </a:tr>
            </a:tbl>
          </a:graphicData>
        </a:graphic>
      </p:graphicFrame>
      <p:sp>
        <p:nvSpPr>
          <p:cNvPr id="4" name="Slide Number Placeholder 3">
            <a:extLst>
              <a:ext uri="{FF2B5EF4-FFF2-40B4-BE49-F238E27FC236}">
                <a16:creationId xmlns:a16="http://schemas.microsoft.com/office/drawing/2014/main" id="{A3AD6F35-8FDE-4DB4-9B29-CFAAFCADDBCF}"/>
              </a:ext>
            </a:extLst>
          </p:cNvPr>
          <p:cNvSpPr>
            <a:spLocks noGrp="1"/>
          </p:cNvSpPr>
          <p:nvPr>
            <p:ph type="sldNum" sz="quarter" idx="12"/>
          </p:nvPr>
        </p:nvSpPr>
        <p:spPr/>
        <p:txBody>
          <a:bodyPr/>
          <a:lstStyle/>
          <a:p>
            <a:fld id="{6EBD604F-6A06-41BD-9A61-A36EAA22C3DF}" type="slidenum">
              <a:rPr lang="en-US" smtClean="0"/>
              <a:t>13</a:t>
            </a:fld>
            <a:endParaRPr lang="en-US"/>
          </a:p>
        </p:txBody>
      </p:sp>
    </p:spTree>
    <p:extLst>
      <p:ext uri="{BB962C8B-B14F-4D97-AF65-F5344CB8AC3E}">
        <p14:creationId xmlns:p14="http://schemas.microsoft.com/office/powerpoint/2010/main" val="24748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6129EA-E569-4DBF-A64F-E97E08AA1339}"/>
              </a:ext>
            </a:extLst>
          </p:cNvPr>
          <p:cNvSpPr>
            <a:spLocks noGrp="1"/>
          </p:cNvSpPr>
          <p:nvPr>
            <p:ph type="title"/>
          </p:nvPr>
        </p:nvSpPr>
        <p:spPr>
          <a:xfrm>
            <a:off x="677334" y="609599"/>
            <a:ext cx="3843375" cy="5545667"/>
          </a:xfrm>
        </p:spPr>
        <p:txBody>
          <a:bodyPr anchor="ctr">
            <a:normAutofit/>
          </a:bodyPr>
          <a:lstStyle/>
          <a:p>
            <a:pPr marL="0" marR="0">
              <a:spcBef>
                <a:spcPts val="0"/>
              </a:spcBef>
              <a:spcAft>
                <a:spcPts val="800"/>
              </a:spcAft>
            </a:pPr>
            <a:r>
              <a:rPr lang="en-US" b="1">
                <a:solidFill>
                  <a:schemeClr val="tx1">
                    <a:lumMod val="85000"/>
                    <a:lumOff val="15000"/>
                  </a:schemeClr>
                </a:solidFill>
              </a:rPr>
              <a:t>Services Fees </a:t>
            </a:r>
          </a:p>
        </p:txBody>
      </p:sp>
      <p:sp>
        <p:nvSpPr>
          <p:cNvPr id="5" name="Slide Number Placeholder 4">
            <a:extLst>
              <a:ext uri="{FF2B5EF4-FFF2-40B4-BE49-F238E27FC236}">
                <a16:creationId xmlns:a16="http://schemas.microsoft.com/office/drawing/2014/main" id="{5A571EC3-A2EF-43C6-8025-CA7D773158E6}"/>
              </a:ext>
            </a:extLst>
          </p:cNvPr>
          <p:cNvSpPr>
            <a:spLocks noGrp="1"/>
          </p:cNvSpPr>
          <p:nvPr>
            <p:ph type="sldNum" sz="quarter" idx="12"/>
          </p:nvPr>
        </p:nvSpPr>
        <p:spPr>
          <a:xfrm>
            <a:off x="8590663" y="6041362"/>
            <a:ext cx="683339" cy="365125"/>
          </a:xfrm>
        </p:spPr>
        <p:txBody>
          <a:bodyPr>
            <a:normAutofit/>
          </a:bodyPr>
          <a:lstStyle/>
          <a:p>
            <a:pPr>
              <a:spcAft>
                <a:spcPts val="600"/>
              </a:spcAft>
            </a:pPr>
            <a:fld id="{6EBD604F-6A06-41BD-9A61-A36EAA22C3DF}" type="slidenum">
              <a:rPr lang="en-US">
                <a:solidFill>
                  <a:srgbClr val="FFFFFF"/>
                </a:solidFill>
              </a:rPr>
              <a:pPr>
                <a:spcAft>
                  <a:spcPts val="600"/>
                </a:spcAft>
              </a:pPr>
              <a:t>14</a:t>
            </a:fld>
            <a:endParaRPr lang="en-US">
              <a:solidFill>
                <a:srgbClr val="FFFFFF"/>
              </a:solidFill>
            </a:endParaRPr>
          </a:p>
        </p:txBody>
      </p:sp>
      <p:sp>
        <p:nvSpPr>
          <p:cNvPr id="15" name="Content Placeholder 2">
            <a:extLst>
              <a:ext uri="{FF2B5EF4-FFF2-40B4-BE49-F238E27FC236}">
                <a16:creationId xmlns:a16="http://schemas.microsoft.com/office/drawing/2014/main" id="{BC5F1966-7034-4473-B9C9-C81E937B660E}"/>
              </a:ext>
            </a:extLst>
          </p:cNvPr>
          <p:cNvSpPr>
            <a:spLocks noGrp="1"/>
          </p:cNvSpPr>
          <p:nvPr>
            <p:ph idx="1"/>
          </p:nvPr>
        </p:nvSpPr>
        <p:spPr>
          <a:xfrm>
            <a:off x="6116084" y="609600"/>
            <a:ext cx="5511296" cy="5545667"/>
          </a:xfrm>
        </p:spPr>
        <p:txBody>
          <a:bodyPr anchor="ctr">
            <a:normAutofit/>
          </a:bodyPr>
          <a:lstStyle/>
          <a:p>
            <a:pPr lvl="0"/>
            <a:r>
              <a:rPr lang="en-US" dirty="0">
                <a:solidFill>
                  <a:srgbClr val="FFFFFF"/>
                </a:solidFill>
              </a:rPr>
              <a:t>Services fee (the amount is $3,500 multiplied by the number of allocated EHVs)</a:t>
            </a:r>
          </a:p>
          <a:p>
            <a:pPr lvl="1"/>
            <a:r>
              <a:rPr lang="en-US" dirty="0">
                <a:solidFill>
                  <a:srgbClr val="FFFFFF"/>
                </a:solidFill>
              </a:rPr>
              <a:t>Eligible uses include:</a:t>
            </a:r>
          </a:p>
          <a:p>
            <a:pPr lvl="2"/>
            <a:r>
              <a:rPr lang="en-US" dirty="0">
                <a:solidFill>
                  <a:srgbClr val="FFFFFF"/>
                </a:solidFill>
              </a:rPr>
              <a:t>Housing search assistance </a:t>
            </a:r>
          </a:p>
          <a:p>
            <a:pPr lvl="2"/>
            <a:r>
              <a:rPr lang="en-US" dirty="0">
                <a:solidFill>
                  <a:srgbClr val="FFFFFF"/>
                </a:solidFill>
              </a:rPr>
              <a:t>Security and utility deposit assistance</a:t>
            </a:r>
          </a:p>
          <a:p>
            <a:pPr lvl="2"/>
            <a:r>
              <a:rPr lang="en-US" dirty="0">
                <a:solidFill>
                  <a:srgbClr val="FFFFFF"/>
                </a:solidFill>
              </a:rPr>
              <a:t>Owner recruitment and outreach</a:t>
            </a:r>
          </a:p>
          <a:p>
            <a:pPr lvl="2"/>
            <a:r>
              <a:rPr lang="en-US" dirty="0">
                <a:solidFill>
                  <a:srgbClr val="FFFFFF"/>
                </a:solidFill>
              </a:rPr>
              <a:t>Owner incentive payments</a:t>
            </a:r>
          </a:p>
          <a:p>
            <a:pPr lvl="2"/>
            <a:r>
              <a:rPr lang="en-US" dirty="0">
                <a:solidFill>
                  <a:srgbClr val="FFFFFF"/>
                </a:solidFill>
              </a:rPr>
              <a:t>Other expenses such as moving costs, essential household items, and tenant-readiness services</a:t>
            </a:r>
          </a:p>
          <a:p>
            <a:endParaRPr lang="en-US" dirty="0">
              <a:solidFill>
                <a:srgbClr val="FFFFFF"/>
              </a:solidFill>
            </a:endParaRPr>
          </a:p>
        </p:txBody>
      </p:sp>
    </p:spTree>
    <p:extLst>
      <p:ext uri="{BB962C8B-B14F-4D97-AF65-F5344CB8AC3E}">
        <p14:creationId xmlns:p14="http://schemas.microsoft.com/office/powerpoint/2010/main" val="81570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E6129EA-E569-4DBF-A64F-E97E08AA1339}"/>
              </a:ext>
            </a:extLst>
          </p:cNvPr>
          <p:cNvSpPr>
            <a:spLocks noGrp="1"/>
          </p:cNvSpPr>
          <p:nvPr>
            <p:ph type="title"/>
          </p:nvPr>
        </p:nvSpPr>
        <p:spPr>
          <a:xfrm>
            <a:off x="673754" y="643467"/>
            <a:ext cx="4203045" cy="1375608"/>
          </a:xfrm>
        </p:spPr>
        <p:txBody>
          <a:bodyPr anchor="ctr">
            <a:normAutofit/>
          </a:bodyPr>
          <a:lstStyle/>
          <a:p>
            <a:pPr marL="0" marR="0">
              <a:lnSpc>
                <a:spcPct val="90000"/>
              </a:lnSpc>
              <a:spcBef>
                <a:spcPts val="0"/>
              </a:spcBef>
              <a:spcAft>
                <a:spcPts val="800"/>
              </a:spcAft>
            </a:pPr>
            <a:r>
              <a:rPr lang="en-US" sz="3100" b="1" dirty="0">
                <a:solidFill>
                  <a:schemeClr val="bg1"/>
                </a:solidFill>
                <a:latin typeface="Calibri" panose="020F0502020204030204" pitchFamily="34" charset="0"/>
                <a:cs typeface="Times New Roman" panose="02020603050405020304" pitchFamily="18" charset="0"/>
              </a:rPr>
              <a:t>Required Housing Search Assistance</a:t>
            </a:r>
            <a:endParaRPr lang="en-US" sz="3100" dirty="0">
              <a:solidFill>
                <a:schemeClr val="bg1"/>
              </a:solidFill>
            </a:endParaRPr>
          </a:p>
        </p:txBody>
      </p:sp>
      <p:sp>
        <p:nvSpPr>
          <p:cNvPr id="3" name="Content Placeholder 2">
            <a:extLst>
              <a:ext uri="{FF2B5EF4-FFF2-40B4-BE49-F238E27FC236}">
                <a16:creationId xmlns:a16="http://schemas.microsoft.com/office/drawing/2014/main" id="{BC5F1966-7034-4473-B9C9-C81E937B660E}"/>
              </a:ext>
            </a:extLst>
          </p:cNvPr>
          <p:cNvSpPr>
            <a:spLocks noGrp="1"/>
          </p:cNvSpPr>
          <p:nvPr>
            <p:ph idx="1"/>
          </p:nvPr>
        </p:nvSpPr>
        <p:spPr>
          <a:xfrm>
            <a:off x="673754" y="2160590"/>
            <a:ext cx="3973943" cy="3440110"/>
          </a:xfrm>
        </p:spPr>
        <p:txBody>
          <a:bodyPr>
            <a:normAutofit/>
          </a:bodyPr>
          <a:lstStyle/>
          <a:p>
            <a:pPr marL="800100" lvl="1"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At a minimum must include:</a:t>
            </a:r>
          </a:p>
          <a:p>
            <a:pPr marL="1257300" lvl="2"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Identifying potential units </a:t>
            </a:r>
          </a:p>
          <a:p>
            <a:pPr marL="1257300" lvl="2"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 Transportation assistance</a:t>
            </a:r>
          </a:p>
          <a:p>
            <a:pPr marL="1257300" lvl="2"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Conducting owner outreach</a:t>
            </a:r>
          </a:p>
          <a:p>
            <a:pPr marL="1257300" lvl="2"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Assisting with competition of rental applications and PHA forms</a:t>
            </a:r>
          </a:p>
          <a:p>
            <a:pPr marL="1257300" lvl="2" indent="-342900">
              <a:spcBef>
                <a:spcPts val="0"/>
              </a:spcBef>
              <a:spcAft>
                <a:spcPts val="800"/>
              </a:spcAft>
              <a:buFont typeface="Symbol" panose="05050102010706020507" pitchFamily="18" charset="2"/>
              <a:buChar char=""/>
            </a:pPr>
            <a:r>
              <a:rPr lang="en-US" b="1">
                <a:solidFill>
                  <a:schemeClr val="bg1"/>
                </a:solidFill>
                <a:latin typeface="Calibri" panose="020F0502020204030204" pitchFamily="34" charset="0"/>
                <a:ea typeface="Calibri" panose="020F0502020204030204" pitchFamily="34" charset="0"/>
                <a:cs typeface="Times New Roman" panose="02020603050405020304" pitchFamily="18" charset="0"/>
              </a:rPr>
              <a:t>Help expediting  EHV leasing process</a:t>
            </a:r>
          </a:p>
          <a:p>
            <a:pPr marL="1257300" lvl="2" indent="-342900">
              <a:spcBef>
                <a:spcPts val="0"/>
              </a:spcBef>
              <a:spcAft>
                <a:spcPts val="800"/>
              </a:spcAft>
              <a:buFont typeface="Symbol" panose="05050102010706020507" pitchFamily="18" charset="2"/>
              <a:buChar char=""/>
            </a:pPr>
            <a:endParaRPr lang="en-US"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spcAft>
                <a:spcPts val="800"/>
              </a:spcAft>
              <a:buNone/>
            </a:pPr>
            <a:endParaRPr lang="en-US"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spcAft>
                <a:spcPts val="800"/>
              </a:spcAft>
              <a:buNone/>
            </a:pPr>
            <a:endParaRPr lang="en-US"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800"/>
              </a:spcAft>
              <a:buFont typeface="Symbol" panose="05050102010706020507" pitchFamily="18" charset="2"/>
              <a:buChar char=""/>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800"/>
              </a:spcAft>
              <a:buFont typeface="Symbol" panose="05050102010706020507" pitchFamily="18" charset="2"/>
              <a:buChar char=""/>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800"/>
              </a:spcAft>
              <a:buFont typeface="Symbol" panose="05050102010706020507" pitchFamily="18" charset="2"/>
              <a:buChar char=""/>
            </a:pPr>
            <a:endPar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800"/>
              </a:spcAft>
              <a:buFont typeface="Symbol" panose="05050102010706020507" pitchFamily="18" charset="2"/>
              <a:buChar char=""/>
            </a:pPr>
            <a:endParaRPr lang="en-US"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pic>
        <p:nvPicPr>
          <p:cNvPr id="9" name="Graphic 8" descr="Home with solid fill">
            <a:extLst>
              <a:ext uri="{FF2B5EF4-FFF2-40B4-BE49-F238E27FC236}">
                <a16:creationId xmlns:a16="http://schemas.microsoft.com/office/drawing/2014/main" id="{3CC5AA8C-477B-4FB3-99AA-9401243F6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17616" y="972608"/>
            <a:ext cx="4900269" cy="4900269"/>
          </a:xfrm>
          <a:prstGeom prst="rect">
            <a:avLst/>
          </a:prstGeom>
        </p:spPr>
      </p:pic>
      <p:sp>
        <p:nvSpPr>
          <p:cNvPr id="5" name="Slide Number Placeholder 4">
            <a:extLst>
              <a:ext uri="{FF2B5EF4-FFF2-40B4-BE49-F238E27FC236}">
                <a16:creationId xmlns:a16="http://schemas.microsoft.com/office/drawing/2014/main" id="{B0AA7669-22D5-4C96-B5B3-9C26B5772B88}"/>
              </a:ext>
            </a:extLst>
          </p:cNvPr>
          <p:cNvSpPr>
            <a:spLocks noGrp="1"/>
          </p:cNvSpPr>
          <p:nvPr>
            <p:ph type="sldNum" sz="quarter" idx="12"/>
          </p:nvPr>
        </p:nvSpPr>
        <p:spPr>
          <a:xfrm>
            <a:off x="10556161" y="6182876"/>
            <a:ext cx="683339" cy="365125"/>
          </a:xfrm>
        </p:spPr>
        <p:txBody>
          <a:bodyPr>
            <a:normAutofit/>
          </a:bodyPr>
          <a:lstStyle/>
          <a:p>
            <a:pPr>
              <a:spcAft>
                <a:spcPts val="600"/>
              </a:spcAft>
            </a:pPr>
            <a:fld id="{6EBD604F-6A06-41BD-9A61-A36EAA22C3DF}" type="slidenum">
              <a:rPr lang="en-US" smtClean="0">
                <a:solidFill>
                  <a:schemeClr val="tx1">
                    <a:lumMod val="65000"/>
                    <a:lumOff val="35000"/>
                  </a:schemeClr>
                </a:solidFill>
              </a:rPr>
              <a:pPr>
                <a:spcAft>
                  <a:spcPts val="600"/>
                </a:spcAft>
              </a:pPr>
              <a:t>15</a:t>
            </a:fld>
            <a:endParaRPr lang="en-US">
              <a:solidFill>
                <a:schemeClr val="tx1">
                  <a:lumMod val="65000"/>
                  <a:lumOff val="35000"/>
                </a:schemeClr>
              </a:solidFill>
            </a:endParaRP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973956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E78F-A919-4AA6-9152-04DC511E51AE}"/>
              </a:ext>
            </a:extLst>
          </p:cNvPr>
          <p:cNvSpPr>
            <a:spLocks noGrp="1"/>
          </p:cNvSpPr>
          <p:nvPr>
            <p:ph type="title"/>
          </p:nvPr>
        </p:nvSpPr>
        <p:spPr/>
        <p:txBody>
          <a:bodyPr>
            <a:normAutofit/>
          </a:bodyPr>
          <a:lstStyle/>
          <a:p>
            <a:r>
              <a:rPr lang="en-US" dirty="0">
                <a:hlinkClick r:id="rId2"/>
              </a:rPr>
              <a:t>Housing Stabilization Services</a:t>
            </a:r>
            <a:br>
              <a:rPr lang="en-US" dirty="0"/>
            </a:br>
            <a:endParaRPr lang="en-US" dirty="0"/>
          </a:p>
        </p:txBody>
      </p:sp>
      <p:sp>
        <p:nvSpPr>
          <p:cNvPr id="3" name="Content Placeholder 2">
            <a:extLst>
              <a:ext uri="{FF2B5EF4-FFF2-40B4-BE49-F238E27FC236}">
                <a16:creationId xmlns:a16="http://schemas.microsoft.com/office/drawing/2014/main" id="{3DE4DE6A-BA38-4199-B857-CB6A74B28E74}"/>
              </a:ext>
            </a:extLst>
          </p:cNvPr>
          <p:cNvSpPr>
            <a:spLocks noGrp="1"/>
          </p:cNvSpPr>
          <p:nvPr>
            <p:ph idx="1"/>
          </p:nvPr>
        </p:nvSpPr>
        <p:spPr/>
        <p:txBody>
          <a:bodyPr/>
          <a:lstStyle/>
          <a:p>
            <a:r>
              <a:rPr lang="en-US" dirty="0"/>
              <a:t>A new Minnesota Medical Assistance benefit to help people with disabilities, including mental illness and substance use disorder, and seniors find and keep housing</a:t>
            </a:r>
          </a:p>
          <a:p>
            <a:r>
              <a:rPr lang="en-US" dirty="0"/>
              <a:t>Two of the eligible uses of Service Fees are “billable” through Medicaid in Minnesota:  Housing Search Assistance and Tenant-Readiness Services</a:t>
            </a:r>
          </a:p>
          <a:p>
            <a:r>
              <a:rPr lang="en-US" dirty="0"/>
              <a:t>Can also bill Medicaid for “Housing Sustaining” services that are NOT eligible under the Services Fee</a:t>
            </a:r>
          </a:p>
          <a:p>
            <a:r>
              <a:rPr lang="en-US" dirty="0"/>
              <a:t>Minneapolis Field Office working to set-up a training for EHV PHA’s </a:t>
            </a:r>
          </a:p>
          <a:p>
            <a:endParaRPr lang="en-US" dirty="0"/>
          </a:p>
        </p:txBody>
      </p:sp>
      <p:sp>
        <p:nvSpPr>
          <p:cNvPr id="4" name="Slide Number Placeholder 3">
            <a:extLst>
              <a:ext uri="{FF2B5EF4-FFF2-40B4-BE49-F238E27FC236}">
                <a16:creationId xmlns:a16="http://schemas.microsoft.com/office/drawing/2014/main" id="{C742D2AD-6006-419B-9A6B-4E49E972B047}"/>
              </a:ext>
            </a:extLst>
          </p:cNvPr>
          <p:cNvSpPr>
            <a:spLocks noGrp="1"/>
          </p:cNvSpPr>
          <p:nvPr>
            <p:ph type="sldNum" sz="quarter" idx="12"/>
          </p:nvPr>
        </p:nvSpPr>
        <p:spPr/>
        <p:txBody>
          <a:bodyPr/>
          <a:lstStyle/>
          <a:p>
            <a:fld id="{6EBD604F-6A06-41BD-9A61-A36EAA22C3DF}" type="slidenum">
              <a:rPr lang="en-US" smtClean="0"/>
              <a:t>16</a:t>
            </a:fld>
            <a:endParaRPr lang="en-US"/>
          </a:p>
        </p:txBody>
      </p:sp>
    </p:spTree>
    <p:extLst>
      <p:ext uri="{BB962C8B-B14F-4D97-AF65-F5344CB8AC3E}">
        <p14:creationId xmlns:p14="http://schemas.microsoft.com/office/powerpoint/2010/main" val="98368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8C7BCF2-9254-495D-8120-F4C32A172F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2A300F88-100F-497A-94AF-634DA690BC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FF989CC-A02B-4B8A-946E-E477291629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F3460194-35A9-4C0D-BB74-CA8B24E0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C31FCA4-2862-4AAF-8345-EF05E4E3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6D40B2E4-0C94-4F89-B149-F9B0AB7A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DB16AFCB-50B7-4346-ABC6-3A8C5D02D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356DF69-976D-4483-99D0-DBBD1C054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DDB3B9F-0EE7-417C-A3F1-D8F2F2C6F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A2CDDF67-D03A-4E88-8BF9-0B44B61A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8AA7EFCE-40F3-4772-874E-436BE0FA0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E6129EA-E569-4DBF-A64F-E97E08AA1339}"/>
              </a:ext>
            </a:extLst>
          </p:cNvPr>
          <p:cNvSpPr>
            <a:spLocks noGrp="1"/>
          </p:cNvSpPr>
          <p:nvPr>
            <p:ph type="title"/>
          </p:nvPr>
        </p:nvSpPr>
        <p:spPr>
          <a:xfrm>
            <a:off x="677334" y="609600"/>
            <a:ext cx="8596668" cy="1320800"/>
          </a:xfrm>
        </p:spPr>
        <p:txBody>
          <a:bodyPr>
            <a:normAutofit/>
          </a:bodyPr>
          <a:lstStyle/>
          <a:p>
            <a:pPr marL="0" marR="0">
              <a:spcBef>
                <a:spcPts val="0"/>
              </a:spcBef>
              <a:spcAft>
                <a:spcPts val="800"/>
              </a:spcAft>
            </a:pPr>
            <a:r>
              <a:rPr lang="en-US" b="1" dirty="0"/>
              <a:t>HAP Funding</a:t>
            </a:r>
          </a:p>
        </p:txBody>
      </p:sp>
      <p:sp>
        <p:nvSpPr>
          <p:cNvPr id="5" name="Slide Number Placeholder 4">
            <a:extLst>
              <a:ext uri="{FF2B5EF4-FFF2-40B4-BE49-F238E27FC236}">
                <a16:creationId xmlns:a16="http://schemas.microsoft.com/office/drawing/2014/main" id="{5A571EC3-A2EF-43C6-8025-CA7D773158E6}"/>
              </a:ext>
            </a:extLst>
          </p:cNvPr>
          <p:cNvSpPr>
            <a:spLocks noGrp="1"/>
          </p:cNvSpPr>
          <p:nvPr>
            <p:ph type="sldNum" sz="quarter" idx="12"/>
          </p:nvPr>
        </p:nvSpPr>
        <p:spPr>
          <a:xfrm>
            <a:off x="8590663" y="6041362"/>
            <a:ext cx="683339" cy="365125"/>
          </a:xfrm>
        </p:spPr>
        <p:txBody>
          <a:bodyPr>
            <a:normAutofit/>
          </a:bodyPr>
          <a:lstStyle/>
          <a:p>
            <a:pPr>
              <a:spcAft>
                <a:spcPts val="600"/>
              </a:spcAft>
            </a:pPr>
            <a:fld id="{6EBD604F-6A06-41BD-9A61-A36EAA22C3DF}" type="slidenum">
              <a:rPr lang="en-US" smtClean="0"/>
              <a:pPr>
                <a:spcAft>
                  <a:spcPts val="600"/>
                </a:spcAft>
              </a:pPr>
              <a:t>17</a:t>
            </a:fld>
            <a:endParaRPr lang="en-US"/>
          </a:p>
        </p:txBody>
      </p:sp>
      <p:sp>
        <p:nvSpPr>
          <p:cNvPr id="15" name="Content Placeholder 2">
            <a:extLst>
              <a:ext uri="{FF2B5EF4-FFF2-40B4-BE49-F238E27FC236}">
                <a16:creationId xmlns:a16="http://schemas.microsoft.com/office/drawing/2014/main" id="{BC5F1966-7034-4473-B9C9-C81E937B660E}"/>
              </a:ext>
            </a:extLst>
          </p:cNvPr>
          <p:cNvSpPr>
            <a:spLocks noGrp="1"/>
          </p:cNvSpPr>
          <p:nvPr>
            <p:ph idx="1"/>
          </p:nvPr>
        </p:nvSpPr>
        <p:spPr>
          <a:xfrm>
            <a:off x="677334" y="2160589"/>
            <a:ext cx="8596668" cy="3880773"/>
          </a:xfrm>
        </p:spPr>
        <p:txBody>
          <a:bodyPr>
            <a:normAutofit/>
          </a:bodyPr>
          <a:lstStyle/>
          <a:p>
            <a:pPr marL="800100" lvl="1" indent="-342900">
              <a:spcBef>
                <a:spcPts val="0"/>
              </a:spcBef>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Initial funding term runs to 7/1/2021 to the end of Calendar Year (CY) 2022</a:t>
            </a:r>
          </a:p>
          <a:p>
            <a:pPr marL="800100" lvl="1" indent="-342900">
              <a:spcBef>
                <a:spcPts val="0"/>
              </a:spcBef>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Renewal funding term is on a CY basis</a:t>
            </a:r>
          </a:p>
          <a:p>
            <a:pPr marL="800100" lvl="1" indent="-342900">
              <a:spcBef>
                <a:spcPts val="0"/>
              </a:spcBef>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Renewal funding based on actual costs, similar to HCV, but renewal funding may be adjusted during the CY for increased costs, etc</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HAP and Admin fee funding is restricted to EHVs (similar to Mainstream) </a:t>
            </a:r>
          </a:p>
          <a:p>
            <a:pPr marL="457200" lvl="1" indent="0">
              <a:spcBef>
                <a:spcPts val="0"/>
              </a:spcBef>
              <a:spcAft>
                <a:spcPts val="800"/>
              </a:spcAft>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597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23589-3C37-4969-97DF-AC4AA018DED1}"/>
              </a:ext>
            </a:extLst>
          </p:cNvPr>
          <p:cNvSpPr>
            <a:spLocks noGrp="1"/>
          </p:cNvSpPr>
          <p:nvPr>
            <p:ph type="title"/>
          </p:nvPr>
        </p:nvSpPr>
        <p:spPr>
          <a:xfrm>
            <a:off x="1286933" y="609600"/>
            <a:ext cx="10197494" cy="1099457"/>
          </a:xfrm>
        </p:spPr>
        <p:txBody>
          <a:bodyPr>
            <a:normAutofit/>
          </a:bodyPr>
          <a:lstStyle/>
          <a:p>
            <a:r>
              <a:rPr lang="en-US" dirty="0"/>
              <a:t>Voucher Turnover</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7126D70-F74D-4868-AFB3-B682AB14CE5D}"/>
              </a:ext>
            </a:extLst>
          </p:cNvPr>
          <p:cNvSpPr>
            <a:spLocks noGrp="1"/>
          </p:cNvSpPr>
          <p:nvPr>
            <p:ph type="sldNum" sz="quarter" idx="12"/>
          </p:nvPr>
        </p:nvSpPr>
        <p:spPr>
          <a:xfrm>
            <a:off x="9894532" y="6182876"/>
            <a:ext cx="683339" cy="365125"/>
          </a:xfrm>
        </p:spPr>
        <p:txBody>
          <a:bodyPr>
            <a:normAutofit/>
          </a:bodyPr>
          <a:lstStyle/>
          <a:p>
            <a:pPr>
              <a:spcAft>
                <a:spcPts val="600"/>
              </a:spcAft>
            </a:pPr>
            <a:fld id="{6EBD604F-6A06-41BD-9A61-A36EAA22C3DF}" type="slidenum">
              <a:rPr lang="en-US" smtClean="0"/>
              <a:pPr>
                <a:spcAft>
                  <a:spcPts val="600"/>
                </a:spcAft>
              </a:pPr>
              <a:t>18</a:t>
            </a:fld>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8E9657DA-B5F8-4158-86DB-4CEEB6347E44}"/>
              </a:ext>
            </a:extLst>
          </p:cNvPr>
          <p:cNvGraphicFramePr>
            <a:graphicFrameLocks noGrp="1"/>
          </p:cNvGraphicFramePr>
          <p:nvPr>
            <p:ph idx="1"/>
            <p:extLst>
              <p:ext uri="{D42A27DB-BD31-4B8C-83A1-F6EECF244321}">
                <p14:modId xmlns:p14="http://schemas.microsoft.com/office/powerpoint/2010/main" val="4138125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41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14BC-9840-4ECD-B733-1E5D8CE53744}"/>
              </a:ext>
            </a:extLst>
          </p:cNvPr>
          <p:cNvSpPr>
            <a:spLocks noGrp="1"/>
          </p:cNvSpPr>
          <p:nvPr>
            <p:ph type="title"/>
          </p:nvPr>
        </p:nvSpPr>
        <p:spPr/>
        <p:txBody>
          <a:bodyPr/>
          <a:lstStyle/>
          <a:p>
            <a:r>
              <a:rPr lang="en-US" dirty="0"/>
              <a:t>Waivers and Alternative Requirements</a:t>
            </a:r>
          </a:p>
        </p:txBody>
      </p:sp>
      <p:sp>
        <p:nvSpPr>
          <p:cNvPr id="3" name="Content Placeholder 2">
            <a:extLst>
              <a:ext uri="{FF2B5EF4-FFF2-40B4-BE49-F238E27FC236}">
                <a16:creationId xmlns:a16="http://schemas.microsoft.com/office/drawing/2014/main" id="{680649F8-7E90-40AB-9C55-1B8501328B5B}"/>
              </a:ext>
            </a:extLst>
          </p:cNvPr>
          <p:cNvSpPr>
            <a:spLocks noGrp="1"/>
          </p:cNvSpPr>
          <p:nvPr>
            <p:ph idx="1"/>
          </p:nvPr>
        </p:nvSpPr>
        <p:spPr/>
        <p:txBody>
          <a:bodyPr/>
          <a:lstStyle/>
          <a:p>
            <a:r>
              <a:rPr lang="en-US" dirty="0"/>
              <a:t>Covid-19 Waivers (Pg. 22) </a:t>
            </a:r>
          </a:p>
          <a:p>
            <a:r>
              <a:rPr lang="en-US" dirty="0"/>
              <a:t>Separate waiting list for EHVs referrals/applicants (Pg. 27) </a:t>
            </a:r>
          </a:p>
          <a:p>
            <a:r>
              <a:rPr lang="en-US" dirty="0"/>
              <a:t>Local Preferences established by the PHA for HCV admissions do not apply to EHVs (Pg. 28-29) </a:t>
            </a:r>
          </a:p>
          <a:p>
            <a:r>
              <a:rPr lang="en-US" dirty="0"/>
              <a:t>Restrictions on PHA denial of assistance to an EHV applicant (Pgs. 29-32) </a:t>
            </a:r>
          </a:p>
          <a:p>
            <a:r>
              <a:rPr lang="en-US" dirty="0"/>
              <a:t>Income Verifications at admission (Pgs. 33-34) </a:t>
            </a:r>
          </a:p>
          <a:p>
            <a:r>
              <a:rPr lang="en-US" dirty="0"/>
              <a:t>Eligibility Determination: Social Security Number and Citizenship Verification (Pgs. 34-35) </a:t>
            </a:r>
          </a:p>
          <a:p>
            <a:pPr marL="0" indent="0">
              <a:buNone/>
            </a:pPr>
            <a:endParaRPr lang="en-US" dirty="0"/>
          </a:p>
        </p:txBody>
      </p:sp>
      <p:sp>
        <p:nvSpPr>
          <p:cNvPr id="4" name="Slide Number Placeholder 3">
            <a:extLst>
              <a:ext uri="{FF2B5EF4-FFF2-40B4-BE49-F238E27FC236}">
                <a16:creationId xmlns:a16="http://schemas.microsoft.com/office/drawing/2014/main" id="{A579FE26-1034-4571-905D-22FA03A02587}"/>
              </a:ext>
            </a:extLst>
          </p:cNvPr>
          <p:cNvSpPr>
            <a:spLocks noGrp="1"/>
          </p:cNvSpPr>
          <p:nvPr>
            <p:ph type="sldNum" sz="quarter" idx="12"/>
          </p:nvPr>
        </p:nvSpPr>
        <p:spPr/>
        <p:txBody>
          <a:bodyPr/>
          <a:lstStyle/>
          <a:p>
            <a:fld id="{6EBD604F-6A06-41BD-9A61-A36EAA22C3DF}" type="slidenum">
              <a:rPr lang="en-US" smtClean="0"/>
              <a:t>19</a:t>
            </a:fld>
            <a:endParaRPr lang="en-US"/>
          </a:p>
        </p:txBody>
      </p:sp>
    </p:spTree>
    <p:extLst>
      <p:ext uri="{BB962C8B-B14F-4D97-AF65-F5344CB8AC3E}">
        <p14:creationId xmlns:p14="http://schemas.microsoft.com/office/powerpoint/2010/main" val="365284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11BCB5-4A3D-4B42-81F6-A172B46F321A}"/>
              </a:ext>
            </a:extLst>
          </p:cNvPr>
          <p:cNvSpPr>
            <a:spLocks noGrp="1"/>
          </p:cNvSpPr>
          <p:nvPr>
            <p:ph type="title"/>
          </p:nvPr>
        </p:nvSpPr>
        <p:spPr>
          <a:xfrm>
            <a:off x="643467" y="816638"/>
            <a:ext cx="3367359" cy="5224724"/>
          </a:xfrm>
        </p:spPr>
        <p:txBody>
          <a:bodyPr anchor="ctr">
            <a:normAutofit/>
          </a:bodyPr>
          <a:lstStyle/>
          <a:p>
            <a:br>
              <a:rPr lang="en-US" b="1"/>
            </a:br>
            <a:r>
              <a:rPr lang="en-US" b="1"/>
              <a:t>American Rescue Plan of 2021</a:t>
            </a:r>
            <a:br>
              <a:rPr lang="en-US" b="1"/>
            </a:br>
            <a:r>
              <a:rPr lang="en-US" b="1"/>
              <a:t>Emergency Housing Vouchers</a:t>
            </a:r>
            <a:endParaRPr lang="en-US"/>
          </a:p>
        </p:txBody>
      </p:sp>
      <p:sp>
        <p:nvSpPr>
          <p:cNvPr id="5" name="Slide Number Placeholder 4">
            <a:extLst>
              <a:ext uri="{FF2B5EF4-FFF2-40B4-BE49-F238E27FC236}">
                <a16:creationId xmlns:a16="http://schemas.microsoft.com/office/drawing/2014/main" id="{C1314E5B-4500-4586-BD56-596E95AEAC36}"/>
              </a:ext>
            </a:extLst>
          </p:cNvPr>
          <p:cNvSpPr>
            <a:spLocks noGrp="1"/>
          </p:cNvSpPr>
          <p:nvPr>
            <p:ph type="sldNum" sz="quarter" idx="12"/>
          </p:nvPr>
        </p:nvSpPr>
        <p:spPr>
          <a:xfrm>
            <a:off x="8590663" y="6041362"/>
            <a:ext cx="683339" cy="365125"/>
          </a:xfrm>
        </p:spPr>
        <p:txBody>
          <a:bodyPr>
            <a:normAutofit/>
          </a:bodyPr>
          <a:lstStyle/>
          <a:p>
            <a:pPr>
              <a:spcAft>
                <a:spcPts val="600"/>
              </a:spcAft>
            </a:pPr>
            <a:fld id="{6EBD604F-6A06-41BD-9A61-A36EAA22C3DF}" type="slidenum">
              <a:rPr lang="en-US"/>
              <a:pPr>
                <a:spcAft>
                  <a:spcPts val="600"/>
                </a:spcAft>
              </a:pPr>
              <a:t>2</a:t>
            </a:fld>
            <a:endParaRPr lang="en-US"/>
          </a:p>
        </p:txBody>
      </p:sp>
      <p:sp>
        <p:nvSpPr>
          <p:cNvPr id="3" name="Content Placeholder 2">
            <a:extLst>
              <a:ext uri="{FF2B5EF4-FFF2-40B4-BE49-F238E27FC236}">
                <a16:creationId xmlns:a16="http://schemas.microsoft.com/office/drawing/2014/main" id="{840E9EA4-B674-484D-BE50-D2405A234BCC}"/>
              </a:ext>
            </a:extLst>
          </p:cNvPr>
          <p:cNvSpPr>
            <a:spLocks noGrp="1"/>
          </p:cNvSpPr>
          <p:nvPr>
            <p:ph idx="1"/>
          </p:nvPr>
        </p:nvSpPr>
        <p:spPr>
          <a:xfrm>
            <a:off x="4654295" y="816638"/>
            <a:ext cx="4619706" cy="5224724"/>
          </a:xfrm>
        </p:spPr>
        <p:txBody>
          <a:bodyPr anchor="ctr">
            <a:normAutofit/>
          </a:bodyPr>
          <a:lstStyle/>
          <a:p>
            <a:r>
              <a:rPr lang="en-US" dirty="0"/>
              <a:t>Section 3202 of the ARP appropriated $5 billion for:</a:t>
            </a:r>
          </a:p>
          <a:p>
            <a:pPr lvl="1"/>
            <a:r>
              <a:rPr lang="en-US" dirty="0"/>
              <a:t>New incremental emergency housing vouchers (EHVs)</a:t>
            </a:r>
          </a:p>
          <a:p>
            <a:pPr lvl="1"/>
            <a:r>
              <a:rPr lang="en-US" dirty="0"/>
              <a:t>Renewal funding for the EHVs</a:t>
            </a:r>
          </a:p>
          <a:p>
            <a:pPr lvl="1"/>
            <a:r>
              <a:rPr lang="en-US" dirty="0"/>
              <a:t>Admin fees for administrative costs and other eligible expenses defined by notice</a:t>
            </a:r>
          </a:p>
          <a:p>
            <a:r>
              <a:rPr lang="en-US" dirty="0"/>
              <a:t>EHVs targeted to homeless, at risk of homelessness, fleeing domestic violence/dating violence/sexual assault/stalking/human trafficking, and recently homeless</a:t>
            </a:r>
          </a:p>
          <a:p>
            <a:r>
              <a:rPr lang="en-US" dirty="0"/>
              <a:t>Sixteen PHA’s in Minnesota selected to receive these vouchers</a:t>
            </a:r>
          </a:p>
          <a:p>
            <a:r>
              <a:rPr lang="en-US" dirty="0">
                <a:hlinkClick r:id="rId2"/>
              </a:rPr>
              <a:t>HUD Notice PIH 2021-15</a:t>
            </a: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79652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B171-3C87-4C12-84A1-F9F047CD37F5}"/>
              </a:ext>
            </a:extLst>
          </p:cNvPr>
          <p:cNvSpPr>
            <a:spLocks noGrp="1"/>
          </p:cNvSpPr>
          <p:nvPr>
            <p:ph type="title"/>
          </p:nvPr>
        </p:nvSpPr>
        <p:spPr/>
        <p:txBody>
          <a:bodyPr/>
          <a:lstStyle/>
          <a:p>
            <a:r>
              <a:rPr lang="en-US" dirty="0"/>
              <a:t>Waivers and Alternative Requirements, cont. </a:t>
            </a:r>
          </a:p>
        </p:txBody>
      </p:sp>
      <p:sp>
        <p:nvSpPr>
          <p:cNvPr id="3" name="Content Placeholder 2">
            <a:extLst>
              <a:ext uri="{FF2B5EF4-FFF2-40B4-BE49-F238E27FC236}">
                <a16:creationId xmlns:a16="http://schemas.microsoft.com/office/drawing/2014/main" id="{D6373191-4C71-416B-B7B4-3BE1F295393D}"/>
              </a:ext>
            </a:extLst>
          </p:cNvPr>
          <p:cNvSpPr>
            <a:spLocks noGrp="1"/>
          </p:cNvSpPr>
          <p:nvPr>
            <p:ph idx="1"/>
          </p:nvPr>
        </p:nvSpPr>
        <p:spPr/>
        <p:txBody>
          <a:bodyPr/>
          <a:lstStyle/>
          <a:p>
            <a:r>
              <a:rPr lang="en-US" dirty="0"/>
              <a:t>Inapplicability of Income Targeting Requirements (Pg. 34) </a:t>
            </a:r>
          </a:p>
          <a:p>
            <a:r>
              <a:rPr lang="en-US" dirty="0"/>
              <a:t>Use of recently conducted initial income determinations and verification at admissions (Pg. 34-35) </a:t>
            </a:r>
          </a:p>
          <a:p>
            <a:r>
              <a:rPr lang="en-US" dirty="0"/>
              <a:t>Pre-inspection of HQS units (Pg. 35) </a:t>
            </a:r>
          </a:p>
          <a:p>
            <a:r>
              <a:rPr lang="en-US" dirty="0"/>
              <a:t>Initial Search Term (Pg. 35) </a:t>
            </a:r>
          </a:p>
          <a:p>
            <a:r>
              <a:rPr lang="en-US" dirty="0"/>
              <a:t>Initial Lease Term (Pg. 35-36) </a:t>
            </a:r>
          </a:p>
          <a:p>
            <a:r>
              <a:rPr lang="en-US" dirty="0"/>
              <a:t>Portability (Pgs. 36-38) </a:t>
            </a:r>
          </a:p>
          <a:p>
            <a:r>
              <a:rPr lang="en-US" dirty="0"/>
              <a:t>Payment Standard Amount (Pgs. 38-39) </a:t>
            </a:r>
          </a:p>
        </p:txBody>
      </p:sp>
      <p:sp>
        <p:nvSpPr>
          <p:cNvPr id="4" name="Slide Number Placeholder 3">
            <a:extLst>
              <a:ext uri="{FF2B5EF4-FFF2-40B4-BE49-F238E27FC236}">
                <a16:creationId xmlns:a16="http://schemas.microsoft.com/office/drawing/2014/main" id="{40724602-D454-4A2E-AE04-B0753B80FB0A}"/>
              </a:ext>
            </a:extLst>
          </p:cNvPr>
          <p:cNvSpPr>
            <a:spLocks noGrp="1"/>
          </p:cNvSpPr>
          <p:nvPr>
            <p:ph type="sldNum" sz="quarter" idx="12"/>
          </p:nvPr>
        </p:nvSpPr>
        <p:spPr/>
        <p:txBody>
          <a:bodyPr/>
          <a:lstStyle/>
          <a:p>
            <a:fld id="{6EBD604F-6A06-41BD-9A61-A36EAA22C3DF}" type="slidenum">
              <a:rPr lang="en-US" smtClean="0"/>
              <a:t>20</a:t>
            </a:fld>
            <a:endParaRPr lang="en-US"/>
          </a:p>
        </p:txBody>
      </p:sp>
    </p:spTree>
    <p:extLst>
      <p:ext uri="{BB962C8B-B14F-4D97-AF65-F5344CB8AC3E}">
        <p14:creationId xmlns:p14="http://schemas.microsoft.com/office/powerpoint/2010/main" val="103539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76134-9128-4585-83AF-A81A59B21687}"/>
              </a:ext>
            </a:extLst>
          </p:cNvPr>
          <p:cNvSpPr>
            <a:spLocks noGrp="1"/>
          </p:cNvSpPr>
          <p:nvPr>
            <p:ph type="title"/>
          </p:nvPr>
        </p:nvSpPr>
        <p:spPr>
          <a:xfrm>
            <a:off x="643467" y="816638"/>
            <a:ext cx="3367359" cy="5224724"/>
          </a:xfrm>
        </p:spPr>
        <p:txBody>
          <a:bodyPr anchor="ctr">
            <a:normAutofit/>
          </a:bodyPr>
          <a:lstStyle/>
          <a:p>
            <a:r>
              <a:rPr lang="en-US"/>
              <a:t>Reporting requirements</a:t>
            </a:r>
            <a:endParaRPr lang="en-US" dirty="0"/>
          </a:p>
        </p:txBody>
      </p:sp>
      <p:sp>
        <p:nvSpPr>
          <p:cNvPr id="4" name="Slide Number Placeholder 3">
            <a:extLst>
              <a:ext uri="{FF2B5EF4-FFF2-40B4-BE49-F238E27FC236}">
                <a16:creationId xmlns:a16="http://schemas.microsoft.com/office/drawing/2014/main" id="{0E49AF7B-771B-48D0-AD84-16DE1C924BCC}"/>
              </a:ext>
            </a:extLst>
          </p:cNvPr>
          <p:cNvSpPr>
            <a:spLocks noGrp="1"/>
          </p:cNvSpPr>
          <p:nvPr>
            <p:ph type="sldNum" sz="quarter" idx="12"/>
          </p:nvPr>
        </p:nvSpPr>
        <p:spPr>
          <a:xfrm>
            <a:off x="8590663" y="6041362"/>
            <a:ext cx="683339" cy="365125"/>
          </a:xfrm>
        </p:spPr>
        <p:txBody>
          <a:bodyPr>
            <a:normAutofit/>
          </a:bodyPr>
          <a:lstStyle/>
          <a:p>
            <a:pPr>
              <a:spcAft>
                <a:spcPts val="600"/>
              </a:spcAft>
            </a:pPr>
            <a:fld id="{6EBD604F-6A06-41BD-9A61-A36EAA22C3DF}" type="slidenum">
              <a:rPr lang="en-US" smtClean="0"/>
              <a:pPr>
                <a:spcAft>
                  <a:spcPts val="600"/>
                </a:spcAft>
              </a:pPr>
              <a:t>21</a:t>
            </a:fld>
            <a:endParaRPr lang="en-US"/>
          </a:p>
        </p:txBody>
      </p:sp>
      <p:sp>
        <p:nvSpPr>
          <p:cNvPr id="3" name="Content Placeholder 2">
            <a:extLst>
              <a:ext uri="{FF2B5EF4-FFF2-40B4-BE49-F238E27FC236}">
                <a16:creationId xmlns:a16="http://schemas.microsoft.com/office/drawing/2014/main" id="{064C014D-B71B-4D8A-9F4D-7F719149EF52}"/>
              </a:ext>
            </a:extLst>
          </p:cNvPr>
          <p:cNvSpPr>
            <a:spLocks noGrp="1"/>
          </p:cNvSpPr>
          <p:nvPr>
            <p:ph idx="1"/>
          </p:nvPr>
        </p:nvSpPr>
        <p:spPr>
          <a:xfrm>
            <a:off x="4654296" y="1309798"/>
            <a:ext cx="4619706" cy="5224724"/>
          </a:xfrm>
        </p:spPr>
        <p:txBody>
          <a:bodyPr anchor="ctr">
            <a:normAutofit/>
          </a:bodyPr>
          <a:lstStyle/>
          <a:p>
            <a:pPr>
              <a:lnSpc>
                <a:spcPct val="90000"/>
              </a:lnSpc>
            </a:pPr>
            <a:r>
              <a:rPr lang="en-US" dirty="0"/>
              <a:t>New HUD reporting system (PICNG) to be used to collect tenant-level data from the HUD 50058. Expected to be available during  summer 2021.  Meanwhile PHAs required to collect and maintain HUD 50058 ("PIC") info for EHV participants. </a:t>
            </a:r>
          </a:p>
          <a:p>
            <a:pPr>
              <a:lnSpc>
                <a:spcPct val="90000"/>
              </a:lnSpc>
            </a:pPr>
            <a:r>
              <a:rPr lang="en-US" dirty="0"/>
              <a:t>HUD will also collect PHA-level program utilization data in the Voucher Management System (VMS). </a:t>
            </a:r>
          </a:p>
          <a:p>
            <a:pPr>
              <a:lnSpc>
                <a:spcPct val="90000"/>
              </a:lnSpc>
            </a:pPr>
            <a:r>
              <a:rPr lang="en-US" dirty="0"/>
              <a:t>HUD planning to issue a Notice covering EHV Reporting and will host a webinar in mid-June (tentatively June 23) to discuss any questions/concerns PHAs may have .</a:t>
            </a:r>
          </a:p>
          <a:p>
            <a:pPr>
              <a:lnSpc>
                <a:spcPct val="90000"/>
              </a:lnSpc>
            </a:pPr>
            <a:r>
              <a:rPr lang="en-US" dirty="0"/>
              <a:t>Technical assistance will be available to support PHAs in adopting the new PICNG system. </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331677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BF9FE-F0F5-449D-9780-C5D2BEBBF0C6}"/>
              </a:ext>
            </a:extLst>
          </p:cNvPr>
          <p:cNvSpPr>
            <a:spLocks noGrp="1"/>
          </p:cNvSpPr>
          <p:nvPr>
            <p:ph type="title"/>
          </p:nvPr>
        </p:nvSpPr>
        <p:spPr>
          <a:xfrm>
            <a:off x="1286933" y="609600"/>
            <a:ext cx="10197494" cy="1099457"/>
          </a:xfrm>
        </p:spPr>
        <p:txBody>
          <a:bodyPr>
            <a:normAutofit/>
          </a:bodyPr>
          <a:lstStyle/>
          <a:p>
            <a:pPr>
              <a:lnSpc>
                <a:spcPct val="90000"/>
              </a:lnSpc>
            </a:pPr>
            <a:r>
              <a:rPr lang="en-US" dirty="0"/>
              <a:t>Technical Assistance and Resources </a:t>
            </a:r>
            <a:br>
              <a:rPr lang="en-US" dirty="0"/>
            </a:br>
            <a:endParaRPr lang="en-US"/>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41E4CB1-6C17-4F72-A145-29356771CBE8}"/>
              </a:ext>
            </a:extLst>
          </p:cNvPr>
          <p:cNvSpPr>
            <a:spLocks noGrp="1"/>
          </p:cNvSpPr>
          <p:nvPr>
            <p:ph type="sldNum" sz="quarter" idx="12"/>
          </p:nvPr>
        </p:nvSpPr>
        <p:spPr>
          <a:xfrm>
            <a:off x="9894532" y="6182876"/>
            <a:ext cx="683339" cy="365125"/>
          </a:xfrm>
        </p:spPr>
        <p:txBody>
          <a:bodyPr>
            <a:normAutofit/>
          </a:bodyPr>
          <a:lstStyle/>
          <a:p>
            <a:pPr>
              <a:spcAft>
                <a:spcPts val="600"/>
              </a:spcAft>
            </a:pPr>
            <a:fld id="{6EBD604F-6A06-41BD-9A61-A36EAA22C3DF}" type="slidenum">
              <a:rPr lang="en-US" smtClean="0"/>
              <a:pPr>
                <a:spcAft>
                  <a:spcPts val="600"/>
                </a:spcAft>
              </a:pPr>
              <a:t>22</a:t>
            </a:fld>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8A2DC826-C98D-4FB8-B070-FF8B7EA78C7D}"/>
              </a:ext>
            </a:extLst>
          </p:cNvPr>
          <p:cNvGraphicFramePr>
            <a:graphicFrameLocks noGrp="1"/>
          </p:cNvGraphicFramePr>
          <p:nvPr>
            <p:ph idx="1"/>
            <p:extLst>
              <p:ext uri="{D42A27DB-BD31-4B8C-83A1-F6EECF244321}">
                <p14:modId xmlns:p14="http://schemas.microsoft.com/office/powerpoint/2010/main" val="312181481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00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522F-43DB-49D5-882C-CB8950181887}"/>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CB491D7F-DEA5-43F8-B62D-0338E06C233A}"/>
              </a:ext>
            </a:extLst>
          </p:cNvPr>
          <p:cNvSpPr>
            <a:spLocks noGrp="1"/>
          </p:cNvSpPr>
          <p:nvPr>
            <p:ph idx="1"/>
          </p:nvPr>
        </p:nvSpPr>
        <p:spPr/>
        <p:txBody>
          <a:bodyPr/>
          <a:lstStyle/>
          <a:p>
            <a:r>
              <a:rPr lang="en-US" dirty="0">
                <a:hlinkClick r:id="rId2"/>
              </a:rPr>
              <a:t>www.hud.gov/ehv</a:t>
            </a:r>
            <a:endParaRPr lang="en-US" dirty="0"/>
          </a:p>
          <a:p>
            <a:r>
              <a:rPr lang="en-US" dirty="0">
                <a:hlinkClick r:id="rId3"/>
              </a:rPr>
              <a:t>ehv@hud.gov</a:t>
            </a:r>
            <a:endParaRPr lang="en-US" dirty="0"/>
          </a:p>
          <a:p>
            <a:pPr marL="0" indent="0">
              <a:buNone/>
            </a:pPr>
            <a:endParaRPr lang="en-US" dirty="0"/>
          </a:p>
          <a:p>
            <a:pPr marL="0" indent="0" algn="ctr">
              <a:buNone/>
            </a:pPr>
            <a:r>
              <a:rPr lang="en-US" dirty="0"/>
              <a:t>Michele Smith</a:t>
            </a:r>
          </a:p>
          <a:p>
            <a:pPr marL="0" indent="0" algn="ctr">
              <a:buNone/>
            </a:pPr>
            <a:r>
              <a:rPr lang="en-US" dirty="0">
                <a:hlinkClick r:id="rId4"/>
              </a:rPr>
              <a:t>michele.k.smith@hud.gov</a:t>
            </a:r>
            <a:endParaRPr lang="en-US" dirty="0"/>
          </a:p>
          <a:p>
            <a:pPr marL="0" indent="0" algn="ctr">
              <a:buNone/>
            </a:pPr>
            <a:r>
              <a:rPr lang="en-US" dirty="0"/>
              <a:t>(202) 903-9912</a:t>
            </a:r>
          </a:p>
        </p:txBody>
      </p:sp>
      <p:sp>
        <p:nvSpPr>
          <p:cNvPr id="4" name="Slide Number Placeholder 3">
            <a:extLst>
              <a:ext uri="{FF2B5EF4-FFF2-40B4-BE49-F238E27FC236}">
                <a16:creationId xmlns:a16="http://schemas.microsoft.com/office/drawing/2014/main" id="{507C0B18-5F7E-46B4-8549-2453FC71B327}"/>
              </a:ext>
            </a:extLst>
          </p:cNvPr>
          <p:cNvSpPr>
            <a:spLocks noGrp="1"/>
          </p:cNvSpPr>
          <p:nvPr>
            <p:ph type="sldNum" sz="quarter" idx="12"/>
          </p:nvPr>
        </p:nvSpPr>
        <p:spPr/>
        <p:txBody>
          <a:bodyPr/>
          <a:lstStyle/>
          <a:p>
            <a:fld id="{6EBD604F-6A06-41BD-9A61-A36EAA22C3DF}" type="slidenum">
              <a:rPr lang="en-US" smtClean="0"/>
              <a:t>23</a:t>
            </a:fld>
            <a:endParaRPr lang="en-US"/>
          </a:p>
        </p:txBody>
      </p:sp>
    </p:spTree>
    <p:extLst>
      <p:ext uri="{BB962C8B-B14F-4D97-AF65-F5344CB8AC3E}">
        <p14:creationId xmlns:p14="http://schemas.microsoft.com/office/powerpoint/2010/main" val="113650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C88B67-B135-426D-93E5-67BE36A37735}"/>
              </a:ext>
            </a:extLst>
          </p:cNvPr>
          <p:cNvSpPr>
            <a:spLocks noGrp="1"/>
          </p:cNvSpPr>
          <p:nvPr>
            <p:ph type="sldNum" sz="quarter" idx="12"/>
          </p:nvPr>
        </p:nvSpPr>
        <p:spPr/>
        <p:txBody>
          <a:bodyPr/>
          <a:lstStyle/>
          <a:p>
            <a:fld id="{6EBD604F-6A06-41BD-9A61-A36EAA22C3DF}" type="slidenum">
              <a:rPr lang="en-US" smtClean="0"/>
              <a:t>3</a:t>
            </a:fld>
            <a:endParaRPr lang="en-US"/>
          </a:p>
        </p:txBody>
      </p:sp>
      <p:graphicFrame>
        <p:nvGraphicFramePr>
          <p:cNvPr id="3" name="Table 3">
            <a:extLst>
              <a:ext uri="{FF2B5EF4-FFF2-40B4-BE49-F238E27FC236}">
                <a16:creationId xmlns:a16="http://schemas.microsoft.com/office/drawing/2014/main" id="{C6F776FA-D5AD-413E-B0B8-509644F4A3DB}"/>
              </a:ext>
            </a:extLst>
          </p:cNvPr>
          <p:cNvGraphicFramePr>
            <a:graphicFrameLocks noGrp="1"/>
          </p:cNvGraphicFramePr>
          <p:nvPr>
            <p:extLst>
              <p:ext uri="{D42A27DB-BD31-4B8C-83A1-F6EECF244321}">
                <p14:modId xmlns:p14="http://schemas.microsoft.com/office/powerpoint/2010/main" val="1443498036"/>
              </p:ext>
            </p:extLst>
          </p:nvPr>
        </p:nvGraphicFramePr>
        <p:xfrm>
          <a:off x="1787703" y="639434"/>
          <a:ext cx="6661743" cy="5401928"/>
        </p:xfrm>
        <a:graphic>
          <a:graphicData uri="http://schemas.openxmlformats.org/drawingml/2006/table">
            <a:tbl>
              <a:tblPr firstRow="1" bandRow="1">
                <a:tableStyleId>{69CF1AB2-1976-4502-BF36-3FF5EA218861}</a:tableStyleId>
              </a:tblPr>
              <a:tblGrid>
                <a:gridCol w="5041608">
                  <a:extLst>
                    <a:ext uri="{9D8B030D-6E8A-4147-A177-3AD203B41FA5}">
                      <a16:colId xmlns:a16="http://schemas.microsoft.com/office/drawing/2014/main" val="1422198405"/>
                    </a:ext>
                  </a:extLst>
                </a:gridCol>
                <a:gridCol w="1620135">
                  <a:extLst>
                    <a:ext uri="{9D8B030D-6E8A-4147-A177-3AD203B41FA5}">
                      <a16:colId xmlns:a16="http://schemas.microsoft.com/office/drawing/2014/main" val="3959911404"/>
                    </a:ext>
                  </a:extLst>
                </a:gridCol>
              </a:tblGrid>
              <a:tr h="201509">
                <a:tc>
                  <a:txBody>
                    <a:bodyPr/>
                    <a:lstStyle/>
                    <a:p>
                      <a:pPr algn="ctr" fontAlgn="b"/>
                      <a:r>
                        <a:rPr lang="en-US" sz="1600" b="0" i="0" u="none" strike="noStrike" dirty="0">
                          <a:solidFill>
                            <a:srgbClr val="000000"/>
                          </a:solidFill>
                          <a:effectLst/>
                          <a:latin typeface="Calibri" panose="020F0502020204030204" pitchFamily="34" charset="0"/>
                        </a:rPr>
                        <a:t>PHA in and for the City of Minneapolis</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246</a:t>
                      </a:r>
                    </a:p>
                  </a:txBody>
                  <a:tcPr marL="6350" marR="6350" marT="6350" marB="0" anchor="b"/>
                </a:tc>
                <a:extLst>
                  <a:ext uri="{0D108BD9-81ED-4DB2-BD59-A6C34878D82A}">
                    <a16:rowId xmlns:a16="http://schemas.microsoft.com/office/drawing/2014/main" val="1754748420"/>
                  </a:ext>
                </a:extLst>
              </a:tr>
              <a:tr h="329566">
                <a:tc>
                  <a:txBody>
                    <a:bodyPr/>
                    <a:lstStyle/>
                    <a:p>
                      <a:pPr algn="ctr" fontAlgn="b"/>
                      <a:r>
                        <a:rPr lang="en-US" sz="1600" b="0" i="0" u="none" strike="noStrike" dirty="0">
                          <a:solidFill>
                            <a:srgbClr val="000000"/>
                          </a:solidFill>
                          <a:effectLst/>
                          <a:latin typeface="Calibri" panose="020F0502020204030204" pitchFamily="34" charset="0"/>
                        </a:rPr>
                        <a:t>METROPOLITAN COUNCIL</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218</a:t>
                      </a:r>
                    </a:p>
                  </a:txBody>
                  <a:tcPr marL="6350" marR="6350" marT="6350" marB="0" anchor="b"/>
                </a:tc>
                <a:extLst>
                  <a:ext uri="{0D108BD9-81ED-4DB2-BD59-A6C34878D82A}">
                    <a16:rowId xmlns:a16="http://schemas.microsoft.com/office/drawing/2014/main" val="3810011786"/>
                  </a:ext>
                </a:extLst>
              </a:tr>
              <a:tr h="329566">
                <a:tc>
                  <a:txBody>
                    <a:bodyPr/>
                    <a:lstStyle/>
                    <a:p>
                      <a:pPr algn="ctr" fontAlgn="b"/>
                      <a:r>
                        <a:rPr lang="en-US" sz="1600" b="0" i="0" u="none" strike="noStrike" dirty="0">
                          <a:solidFill>
                            <a:srgbClr val="000000"/>
                          </a:solidFill>
                          <a:effectLst/>
                          <a:latin typeface="Calibri" panose="020F0502020204030204" pitchFamily="34" charset="0"/>
                        </a:rPr>
                        <a:t>Public Housing Agency of the City of St Paul</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2243351436"/>
                  </a:ext>
                </a:extLst>
              </a:tr>
              <a:tr h="329566">
                <a:tc>
                  <a:txBody>
                    <a:bodyPr/>
                    <a:lstStyle/>
                    <a:p>
                      <a:pPr algn="ctr" fontAlgn="b"/>
                      <a:r>
                        <a:rPr lang="en-US" sz="1600" b="0" i="0" u="none" strike="noStrike" dirty="0">
                          <a:solidFill>
                            <a:srgbClr val="000000"/>
                          </a:solidFill>
                          <a:effectLst/>
                          <a:latin typeface="Calibri" panose="020F0502020204030204" pitchFamily="34" charset="0"/>
                        </a:rPr>
                        <a:t>DAKOTA COUNTY CDA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6350" marR="6350" marT="6350" marB="0" anchor="b"/>
                </a:tc>
                <a:extLst>
                  <a:ext uri="{0D108BD9-81ED-4DB2-BD59-A6C34878D82A}">
                    <a16:rowId xmlns:a16="http://schemas.microsoft.com/office/drawing/2014/main" val="2880928629"/>
                  </a:ext>
                </a:extLst>
              </a:tr>
              <a:tr h="329566">
                <a:tc>
                  <a:txBody>
                    <a:bodyPr/>
                    <a:lstStyle/>
                    <a:p>
                      <a:pPr algn="ctr" fontAlgn="b"/>
                      <a:r>
                        <a:rPr lang="en-US" sz="1600" b="0" i="0" u="none" strike="noStrike" dirty="0">
                          <a:solidFill>
                            <a:srgbClr val="000000"/>
                          </a:solidFill>
                          <a:effectLst/>
                          <a:latin typeface="Calibri" panose="020F0502020204030204" pitchFamily="34" charset="0"/>
                        </a:rPr>
                        <a:t>HRA of DULUTH, MINNESOTA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49</a:t>
                      </a:r>
                    </a:p>
                  </a:txBody>
                  <a:tcPr marL="6350" marR="6350" marT="6350" marB="0" anchor="b"/>
                </a:tc>
                <a:extLst>
                  <a:ext uri="{0D108BD9-81ED-4DB2-BD59-A6C34878D82A}">
                    <a16:rowId xmlns:a16="http://schemas.microsoft.com/office/drawing/2014/main" val="1854166399"/>
                  </a:ext>
                </a:extLst>
              </a:tr>
              <a:tr h="329566">
                <a:tc>
                  <a:txBody>
                    <a:bodyPr/>
                    <a:lstStyle/>
                    <a:p>
                      <a:pPr algn="ctr" fontAlgn="b"/>
                      <a:r>
                        <a:rPr lang="en-US" sz="1600" b="0" i="0" u="none" strike="noStrike" dirty="0">
                          <a:solidFill>
                            <a:srgbClr val="000000"/>
                          </a:solidFill>
                          <a:effectLst/>
                          <a:latin typeface="Calibri" panose="020F0502020204030204" pitchFamily="34" charset="0"/>
                        </a:rPr>
                        <a:t>HRA of ST. CLOUD, MINNESOTA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48</a:t>
                      </a:r>
                    </a:p>
                  </a:txBody>
                  <a:tcPr marL="6350" marR="6350" marT="6350" marB="0" anchor="b"/>
                </a:tc>
                <a:extLst>
                  <a:ext uri="{0D108BD9-81ED-4DB2-BD59-A6C34878D82A}">
                    <a16:rowId xmlns:a16="http://schemas.microsoft.com/office/drawing/2014/main" val="1472211701"/>
                  </a:ext>
                </a:extLst>
              </a:tr>
              <a:tr h="329566">
                <a:tc>
                  <a:txBody>
                    <a:bodyPr/>
                    <a:lstStyle/>
                    <a:p>
                      <a:pPr algn="ctr" fontAlgn="b"/>
                      <a:r>
                        <a:rPr lang="en-US" sz="1600" b="0" i="0" u="none" strike="noStrike" dirty="0">
                          <a:solidFill>
                            <a:srgbClr val="000000"/>
                          </a:solidFill>
                          <a:effectLst/>
                          <a:latin typeface="Calibri" panose="020F0502020204030204" pitchFamily="34" charset="0"/>
                        </a:rPr>
                        <a:t>HRA of WORTHINGTON, MINNESOTA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3231609187"/>
                  </a:ext>
                </a:extLst>
              </a:tr>
              <a:tr h="329566">
                <a:tc>
                  <a:txBody>
                    <a:bodyPr/>
                    <a:lstStyle/>
                    <a:p>
                      <a:pPr algn="ctr" fontAlgn="b"/>
                      <a:r>
                        <a:rPr lang="en-US" sz="1600" b="0" i="0" u="none" strike="noStrike" dirty="0">
                          <a:solidFill>
                            <a:srgbClr val="000000"/>
                          </a:solidFill>
                          <a:effectLst/>
                          <a:latin typeface="Calibri" panose="020F0502020204030204" pitchFamily="34" charset="0"/>
                        </a:rPr>
                        <a:t>NW MN MULTI-COUNTY HRA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16</a:t>
                      </a:r>
                    </a:p>
                  </a:txBody>
                  <a:tcPr marL="6350" marR="6350" marT="6350" marB="0" anchor="b"/>
                </a:tc>
                <a:extLst>
                  <a:ext uri="{0D108BD9-81ED-4DB2-BD59-A6C34878D82A}">
                    <a16:rowId xmlns:a16="http://schemas.microsoft.com/office/drawing/2014/main" val="2362739112"/>
                  </a:ext>
                </a:extLst>
              </a:tr>
              <a:tr h="329566">
                <a:tc>
                  <a:txBody>
                    <a:bodyPr/>
                    <a:lstStyle/>
                    <a:p>
                      <a:pPr algn="ctr" fontAlgn="b"/>
                      <a:r>
                        <a:rPr lang="en-US" sz="1600" b="0" i="0" u="none" strike="noStrike" dirty="0">
                          <a:solidFill>
                            <a:srgbClr val="000000"/>
                          </a:solidFill>
                          <a:effectLst/>
                          <a:latin typeface="Calibri" panose="020F0502020204030204" pitchFamily="34" charset="0"/>
                        </a:rPr>
                        <a:t>HRA of BEMIDJI, MINNESOTA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3794924629"/>
                  </a:ext>
                </a:extLst>
              </a:tr>
              <a:tr h="329566">
                <a:tc>
                  <a:txBody>
                    <a:bodyPr/>
                    <a:lstStyle/>
                    <a:p>
                      <a:pPr algn="ctr" fontAlgn="b"/>
                      <a:r>
                        <a:rPr lang="en-US" sz="1600" b="0" i="0" u="none" strike="noStrike" dirty="0">
                          <a:solidFill>
                            <a:srgbClr val="000000"/>
                          </a:solidFill>
                          <a:effectLst/>
                          <a:latin typeface="Calibri" panose="020F0502020204030204" pitchFamily="34" charset="0"/>
                        </a:rPr>
                        <a:t>HRA of PIPESTONE, MINNESOTA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1903739350"/>
                  </a:ext>
                </a:extLst>
              </a:tr>
              <a:tr h="329566">
                <a:tc>
                  <a:txBody>
                    <a:bodyPr/>
                    <a:lstStyle/>
                    <a:p>
                      <a:pPr algn="ctr" fontAlgn="b"/>
                      <a:r>
                        <a:rPr lang="en-US" sz="1600" b="0" i="0" u="none" strike="noStrike" dirty="0">
                          <a:solidFill>
                            <a:srgbClr val="000000"/>
                          </a:solidFill>
                          <a:effectLst/>
                          <a:latin typeface="Calibri" panose="020F0502020204030204" pitchFamily="34" charset="0"/>
                        </a:rPr>
                        <a:t>MANKATO EDA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4162968066"/>
                  </a:ext>
                </a:extLst>
              </a:tr>
              <a:tr h="329566">
                <a:tc>
                  <a:txBody>
                    <a:bodyPr/>
                    <a:lstStyle/>
                    <a:p>
                      <a:pPr algn="ctr" fontAlgn="b"/>
                      <a:r>
                        <a:rPr lang="en-US" sz="1600" b="0" i="0" u="none" strike="noStrike">
                          <a:solidFill>
                            <a:srgbClr val="000000"/>
                          </a:solidFill>
                          <a:effectLst/>
                          <a:latin typeface="Calibri" panose="020F0502020204030204" pitchFamily="34" charset="0"/>
                        </a:rPr>
                        <a:t>KOOCHICHING COUNTY HRA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2355828561"/>
                  </a:ext>
                </a:extLst>
              </a:tr>
              <a:tr h="329566">
                <a:tc>
                  <a:txBody>
                    <a:bodyPr/>
                    <a:lstStyle/>
                    <a:p>
                      <a:pPr algn="ctr" fontAlgn="b"/>
                      <a:r>
                        <a:rPr lang="en-US" sz="1600" b="0" i="0" u="none" strike="noStrike">
                          <a:solidFill>
                            <a:srgbClr val="000000"/>
                          </a:solidFill>
                          <a:effectLst/>
                          <a:latin typeface="Calibri" panose="020F0502020204030204" pitchFamily="34" charset="0"/>
                        </a:rPr>
                        <a:t>CLAY COUNTY HRA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2478437650"/>
                  </a:ext>
                </a:extLst>
              </a:tr>
              <a:tr h="433690">
                <a:tc>
                  <a:txBody>
                    <a:bodyPr/>
                    <a:lstStyle/>
                    <a:p>
                      <a:pPr algn="ctr" fontAlgn="b"/>
                      <a:r>
                        <a:rPr lang="en-US" sz="1600" b="0" i="0" u="none" strike="noStrike" dirty="0">
                          <a:solidFill>
                            <a:srgbClr val="000000"/>
                          </a:solidFill>
                          <a:effectLst/>
                          <a:latin typeface="Calibri" panose="020F0502020204030204" pitchFamily="34" charset="0"/>
                        </a:rPr>
                        <a:t>MORRISON COUNTY HRA</a:t>
                      </a:r>
                    </a:p>
                  </a:txBody>
                  <a:tcPr marL="6350" marR="6350" marT="6350" marB="0" anchor="b"/>
                </a:tc>
                <a:tc>
                  <a:txBody>
                    <a:bodyPr/>
                    <a:lstStyle/>
                    <a:p>
                      <a:pPr algn="ctr" fontAlgn="b"/>
                      <a:r>
                        <a:rPr lang="en-US" sz="1600" b="0" i="0" u="none" strike="noStrike">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1233599284"/>
                  </a:ext>
                </a:extLst>
              </a:tr>
              <a:tr h="433690">
                <a:tc>
                  <a:txBody>
                    <a:bodyPr/>
                    <a:lstStyle/>
                    <a:p>
                      <a:pPr algn="ctr" fontAlgn="b"/>
                      <a:r>
                        <a:rPr lang="en-US" sz="1600" b="0" i="0" u="none" strike="noStrike">
                          <a:solidFill>
                            <a:srgbClr val="000000"/>
                          </a:solidFill>
                          <a:effectLst/>
                          <a:latin typeface="Calibri" panose="020F0502020204030204" pitchFamily="34" charset="0"/>
                        </a:rPr>
                        <a:t>DOUGLAS COUNTY HRA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2596574148"/>
                  </a:ext>
                </a:extLst>
              </a:tr>
              <a:tr h="329566">
                <a:tc>
                  <a:txBody>
                    <a:bodyPr/>
                    <a:lstStyle/>
                    <a:p>
                      <a:pPr algn="ctr" fontAlgn="b"/>
                      <a:r>
                        <a:rPr lang="en-US" sz="1600" b="0" i="0" u="none" strike="noStrike" dirty="0">
                          <a:solidFill>
                            <a:srgbClr val="000000"/>
                          </a:solidFill>
                          <a:effectLst/>
                          <a:latin typeface="Calibri" panose="020F0502020204030204" pitchFamily="34" charset="0"/>
                        </a:rPr>
                        <a:t>RICE COUNTY HRA</a:t>
                      </a: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3259661247"/>
                  </a:ext>
                </a:extLst>
              </a:tr>
            </a:tbl>
          </a:graphicData>
        </a:graphic>
      </p:graphicFrame>
    </p:spTree>
    <p:extLst>
      <p:ext uri="{BB962C8B-B14F-4D97-AF65-F5344CB8AC3E}">
        <p14:creationId xmlns:p14="http://schemas.microsoft.com/office/powerpoint/2010/main" val="328136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9BE81-53B6-42E5-8C49-CDE3D06FEC56}"/>
              </a:ext>
            </a:extLst>
          </p:cNvPr>
          <p:cNvSpPr>
            <a:spLocks noGrp="1"/>
          </p:cNvSpPr>
          <p:nvPr>
            <p:ph type="title"/>
          </p:nvPr>
        </p:nvSpPr>
        <p:spPr>
          <a:xfrm>
            <a:off x="1286933" y="609600"/>
            <a:ext cx="10197494" cy="1099457"/>
          </a:xfrm>
        </p:spPr>
        <p:txBody>
          <a:bodyPr>
            <a:normAutofit/>
          </a:bodyPr>
          <a:lstStyle/>
          <a:p>
            <a:r>
              <a:rPr lang="en-US" dirty="0"/>
              <a:t>Allocation Formula</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7E4BA638-630D-4579-93F9-CC8F714CC4C7}"/>
              </a:ext>
            </a:extLst>
          </p:cNvPr>
          <p:cNvSpPr>
            <a:spLocks noGrp="1"/>
          </p:cNvSpPr>
          <p:nvPr>
            <p:ph type="sldNum" sz="quarter" idx="12"/>
          </p:nvPr>
        </p:nvSpPr>
        <p:spPr>
          <a:xfrm>
            <a:off x="9894532" y="6182876"/>
            <a:ext cx="683339" cy="365125"/>
          </a:xfrm>
        </p:spPr>
        <p:txBody>
          <a:bodyPr>
            <a:normAutofit/>
          </a:bodyPr>
          <a:lstStyle/>
          <a:p>
            <a:pPr>
              <a:spcAft>
                <a:spcPts val="600"/>
              </a:spcAft>
            </a:pPr>
            <a:fld id="{6EBD604F-6A06-41BD-9A61-A36EAA22C3DF}" type="slidenum">
              <a:rPr lang="en-US" smtClean="0"/>
              <a:pPr>
                <a:spcAft>
                  <a:spcPts val="600"/>
                </a:spcAft>
              </a:pPr>
              <a:t>4</a:t>
            </a:fld>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426A071E-AAF6-4ACE-8AD9-7A2521874B29}"/>
              </a:ext>
            </a:extLst>
          </p:cNvPr>
          <p:cNvGraphicFramePr>
            <a:graphicFrameLocks noGrp="1"/>
          </p:cNvGraphicFramePr>
          <p:nvPr>
            <p:ph idx="1"/>
            <p:extLst>
              <p:ext uri="{D42A27DB-BD31-4B8C-83A1-F6EECF244321}">
                <p14:modId xmlns:p14="http://schemas.microsoft.com/office/powerpoint/2010/main" val="298169480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69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DAB30-9B9A-4D0A-845E-A3BEA57D93EA}"/>
              </a:ext>
            </a:extLst>
          </p:cNvPr>
          <p:cNvSpPr>
            <a:spLocks noGrp="1"/>
          </p:cNvSpPr>
          <p:nvPr>
            <p:ph type="title"/>
          </p:nvPr>
        </p:nvSpPr>
        <p:spPr>
          <a:xfrm>
            <a:off x="1333502" y="609600"/>
            <a:ext cx="8596668" cy="1320800"/>
          </a:xfrm>
        </p:spPr>
        <p:txBody>
          <a:bodyPr>
            <a:normAutofit/>
          </a:bodyPr>
          <a:lstStyle/>
          <a:p>
            <a:r>
              <a:rPr lang="en-US" dirty="0"/>
              <a:t>PHA’s Acceptance of Vouchers</a:t>
            </a:r>
          </a:p>
        </p:txBody>
      </p:sp>
      <p:sp>
        <p:nvSpPr>
          <p:cNvPr id="30"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099D996-71D1-4F68-B9E5-3273BB434487}"/>
              </a:ext>
            </a:extLst>
          </p:cNvPr>
          <p:cNvSpPr>
            <a:spLocks noGrp="1"/>
          </p:cNvSpPr>
          <p:nvPr>
            <p:ph type="sldNum" sz="quarter" idx="12"/>
          </p:nvPr>
        </p:nvSpPr>
        <p:spPr>
          <a:xfrm>
            <a:off x="8590663" y="6041362"/>
            <a:ext cx="683339" cy="365125"/>
          </a:xfrm>
        </p:spPr>
        <p:txBody>
          <a:bodyPr>
            <a:normAutofit/>
          </a:bodyPr>
          <a:lstStyle/>
          <a:p>
            <a:pPr>
              <a:spcAft>
                <a:spcPts val="600"/>
              </a:spcAft>
            </a:pPr>
            <a:fld id="{6EBD604F-6A06-41BD-9A61-A36EAA22C3DF}"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E1016022-1E61-40D8-A55E-C89366D378F9}"/>
              </a:ext>
            </a:extLst>
          </p:cNvPr>
          <p:cNvSpPr>
            <a:spLocks noGrp="1"/>
          </p:cNvSpPr>
          <p:nvPr>
            <p:ph idx="1"/>
          </p:nvPr>
        </p:nvSpPr>
        <p:spPr>
          <a:xfrm>
            <a:off x="1333502" y="2160589"/>
            <a:ext cx="8596668" cy="3880773"/>
          </a:xfrm>
        </p:spPr>
        <p:txBody>
          <a:bodyPr>
            <a:normAutofit/>
          </a:bodyPr>
          <a:lstStyle/>
          <a:p>
            <a:r>
              <a:rPr lang="en-US"/>
              <a:t>Must inform HUD by Monday, May 24</a:t>
            </a:r>
          </a:p>
          <a:p>
            <a:r>
              <a:rPr lang="en-US"/>
              <a:t>Can accept a lower number of vouchers (minimum is 25 or 15)</a:t>
            </a:r>
          </a:p>
          <a:p>
            <a:r>
              <a:rPr lang="en-US"/>
              <a:t>May subsequently be contacted by HUD to accept or decline additional EHVs if additional EHVs become available because other PHAs declined their allocation</a:t>
            </a:r>
          </a:p>
          <a:p>
            <a:endParaRPr lang="en-US" dirty="0"/>
          </a:p>
        </p:txBody>
      </p:sp>
      <p:sp>
        <p:nvSpPr>
          <p:cNvPr id="31"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855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BCF5-D5A8-4D22-97DB-FF79232D2FC3}"/>
              </a:ext>
            </a:extLst>
          </p:cNvPr>
          <p:cNvSpPr>
            <a:spLocks noGrp="1"/>
          </p:cNvSpPr>
          <p:nvPr>
            <p:ph type="title"/>
          </p:nvPr>
        </p:nvSpPr>
        <p:spPr/>
        <p:txBody>
          <a:bodyPr/>
          <a:lstStyle/>
          <a:p>
            <a:r>
              <a:rPr lang="en-US" dirty="0"/>
              <a:t>Voucher Eligibility</a:t>
            </a:r>
          </a:p>
        </p:txBody>
      </p:sp>
      <p:sp>
        <p:nvSpPr>
          <p:cNvPr id="3" name="Content Placeholder 2">
            <a:extLst>
              <a:ext uri="{FF2B5EF4-FFF2-40B4-BE49-F238E27FC236}">
                <a16:creationId xmlns:a16="http://schemas.microsoft.com/office/drawing/2014/main" id="{158CABD0-BEA2-4B2B-A291-F3237FBEC787}"/>
              </a:ext>
            </a:extLst>
          </p:cNvPr>
          <p:cNvSpPr>
            <a:spLocks noGrp="1"/>
          </p:cNvSpPr>
          <p:nvPr>
            <p:ph idx="1"/>
          </p:nvPr>
        </p:nvSpPr>
        <p:spPr/>
        <p:txBody>
          <a:bodyPr/>
          <a:lstStyle/>
          <a:p>
            <a:r>
              <a:rPr lang="en-US" dirty="0"/>
              <a:t>EHV eligibility is limited to individuals and families who are:</a:t>
            </a:r>
          </a:p>
          <a:p>
            <a:pPr lvl="1"/>
            <a:r>
              <a:rPr lang="en-US" dirty="0"/>
              <a:t>Homeless; </a:t>
            </a:r>
          </a:p>
          <a:p>
            <a:pPr lvl="1"/>
            <a:r>
              <a:rPr lang="en-US" dirty="0"/>
              <a:t>At risk of homelessness; </a:t>
            </a:r>
          </a:p>
          <a:p>
            <a:pPr lvl="1"/>
            <a:r>
              <a:rPr lang="en-US" dirty="0"/>
              <a:t>Fleeing or attempting to flee domestic violence, dating violence, sexual assault, stalking, or human trafficking; and </a:t>
            </a:r>
          </a:p>
          <a:p>
            <a:pPr lvl="1"/>
            <a:r>
              <a:rPr lang="en-US" dirty="0"/>
              <a:t>Recently homeless, as determined by the Secretary, and for whom providing rental assistance will prevent the family’s homelessness or having high risk of housing instability. </a:t>
            </a:r>
          </a:p>
          <a:p>
            <a:pPr lvl="1"/>
            <a:r>
              <a:rPr lang="en-US" dirty="0"/>
              <a:t>Definitions found on pp 16-21</a:t>
            </a:r>
          </a:p>
          <a:p>
            <a:pPr lvl="1"/>
            <a:endParaRPr lang="en-US" dirty="0"/>
          </a:p>
        </p:txBody>
      </p:sp>
      <p:sp>
        <p:nvSpPr>
          <p:cNvPr id="4" name="Slide Number Placeholder 3">
            <a:extLst>
              <a:ext uri="{FF2B5EF4-FFF2-40B4-BE49-F238E27FC236}">
                <a16:creationId xmlns:a16="http://schemas.microsoft.com/office/drawing/2014/main" id="{437DB012-F68B-4596-A60A-E43B7A1F89E4}"/>
              </a:ext>
            </a:extLst>
          </p:cNvPr>
          <p:cNvSpPr>
            <a:spLocks noGrp="1"/>
          </p:cNvSpPr>
          <p:nvPr>
            <p:ph type="sldNum" sz="quarter" idx="12"/>
          </p:nvPr>
        </p:nvSpPr>
        <p:spPr/>
        <p:txBody>
          <a:bodyPr/>
          <a:lstStyle/>
          <a:p>
            <a:fld id="{6EBD604F-6A06-41BD-9A61-A36EAA22C3DF}" type="slidenum">
              <a:rPr lang="en-US" smtClean="0"/>
              <a:t>6</a:t>
            </a:fld>
            <a:endParaRPr lang="en-US"/>
          </a:p>
        </p:txBody>
      </p:sp>
    </p:spTree>
    <p:extLst>
      <p:ext uri="{BB962C8B-B14F-4D97-AF65-F5344CB8AC3E}">
        <p14:creationId xmlns:p14="http://schemas.microsoft.com/office/powerpoint/2010/main" val="395931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EDEB-5C59-47CF-80EC-760732D8E3C7}"/>
              </a:ext>
            </a:extLst>
          </p:cNvPr>
          <p:cNvSpPr>
            <a:spLocks noGrp="1"/>
          </p:cNvSpPr>
          <p:nvPr>
            <p:ph type="title"/>
          </p:nvPr>
        </p:nvSpPr>
        <p:spPr/>
        <p:txBody>
          <a:bodyPr/>
          <a:lstStyle/>
          <a:p>
            <a:r>
              <a:rPr lang="en-US" dirty="0"/>
              <a:t>Recently Homeless</a:t>
            </a:r>
          </a:p>
        </p:txBody>
      </p:sp>
      <p:sp>
        <p:nvSpPr>
          <p:cNvPr id="3" name="Content Placeholder 2">
            <a:extLst>
              <a:ext uri="{FF2B5EF4-FFF2-40B4-BE49-F238E27FC236}">
                <a16:creationId xmlns:a16="http://schemas.microsoft.com/office/drawing/2014/main" id="{7E203F7F-AE92-4F2F-B727-A7CC4CD2D238}"/>
              </a:ext>
            </a:extLst>
          </p:cNvPr>
          <p:cNvSpPr>
            <a:spLocks noGrp="1"/>
          </p:cNvSpPr>
          <p:nvPr>
            <p:ph idx="1"/>
          </p:nvPr>
        </p:nvSpPr>
        <p:spPr/>
        <p:txBody>
          <a:bodyPr/>
          <a:lstStyle/>
          <a:p>
            <a:r>
              <a:rPr lang="en-US" dirty="0"/>
              <a:t>Notice specifically calls out participants of “rapid re-housing” and “permanent supportive housing”</a:t>
            </a:r>
          </a:p>
          <a:p>
            <a:r>
              <a:rPr lang="en-US" dirty="0"/>
              <a:t>Rapid Rehousing - a housing model that uses short-term tenant-based rental assistance (up to 3 months) and/or medium-term (for 3 to 24 months), to help a homeless individual or family, move as quickly as possible into permanent housing</a:t>
            </a:r>
          </a:p>
          <a:p>
            <a:r>
              <a:rPr lang="en-US" dirty="0"/>
              <a:t>Permanent Supportive Housing – housing  for homeless households where at least one adult or child has some disabling condition such as substance abuse disorder, mental illness, etc.   Supportive services are provided and there is no limit to length of stay</a:t>
            </a:r>
          </a:p>
          <a:p>
            <a:r>
              <a:rPr lang="en-US" dirty="0"/>
              <a:t>“Move Up” or “Move On” concept also mentioned in relation to this category of eligible participants</a:t>
            </a:r>
          </a:p>
          <a:p>
            <a:endParaRPr lang="en-US" dirty="0"/>
          </a:p>
        </p:txBody>
      </p:sp>
      <p:sp>
        <p:nvSpPr>
          <p:cNvPr id="4" name="Slide Number Placeholder 3">
            <a:extLst>
              <a:ext uri="{FF2B5EF4-FFF2-40B4-BE49-F238E27FC236}">
                <a16:creationId xmlns:a16="http://schemas.microsoft.com/office/drawing/2014/main" id="{072B58B5-6911-406F-B28A-CCD80E879C0C}"/>
              </a:ext>
            </a:extLst>
          </p:cNvPr>
          <p:cNvSpPr>
            <a:spLocks noGrp="1"/>
          </p:cNvSpPr>
          <p:nvPr>
            <p:ph type="sldNum" sz="quarter" idx="12"/>
          </p:nvPr>
        </p:nvSpPr>
        <p:spPr/>
        <p:txBody>
          <a:bodyPr/>
          <a:lstStyle/>
          <a:p>
            <a:fld id="{6EBD604F-6A06-41BD-9A61-A36EAA22C3DF}" type="slidenum">
              <a:rPr lang="en-US" smtClean="0"/>
              <a:t>7</a:t>
            </a:fld>
            <a:endParaRPr lang="en-US"/>
          </a:p>
        </p:txBody>
      </p:sp>
    </p:spTree>
    <p:extLst>
      <p:ext uri="{BB962C8B-B14F-4D97-AF65-F5344CB8AC3E}">
        <p14:creationId xmlns:p14="http://schemas.microsoft.com/office/powerpoint/2010/main" val="208306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7E72-CF53-4B17-807E-20B56D52AEFF}"/>
              </a:ext>
            </a:extLst>
          </p:cNvPr>
          <p:cNvSpPr>
            <a:spLocks noGrp="1"/>
          </p:cNvSpPr>
          <p:nvPr>
            <p:ph type="title"/>
          </p:nvPr>
        </p:nvSpPr>
        <p:spPr/>
        <p:txBody>
          <a:bodyPr/>
          <a:lstStyle/>
          <a:p>
            <a:r>
              <a:rPr lang="en-US" dirty="0"/>
              <a:t>Continuum of Care Partnership</a:t>
            </a:r>
            <a:br>
              <a:rPr lang="en-US" dirty="0"/>
            </a:br>
            <a:endParaRPr lang="en-US" dirty="0"/>
          </a:p>
        </p:txBody>
      </p:sp>
      <p:sp>
        <p:nvSpPr>
          <p:cNvPr id="3" name="Content Placeholder 2">
            <a:extLst>
              <a:ext uri="{FF2B5EF4-FFF2-40B4-BE49-F238E27FC236}">
                <a16:creationId xmlns:a16="http://schemas.microsoft.com/office/drawing/2014/main" id="{B2F4C3AA-0DAB-46CF-9B39-C01FF2B0D8FC}"/>
              </a:ext>
            </a:extLst>
          </p:cNvPr>
          <p:cNvSpPr>
            <a:spLocks noGrp="1"/>
          </p:cNvSpPr>
          <p:nvPr>
            <p:ph idx="1"/>
          </p:nvPr>
        </p:nvSpPr>
        <p:spPr/>
        <p:txBody>
          <a:bodyPr>
            <a:normAutofit/>
          </a:bodyPr>
          <a:lstStyle/>
          <a:p>
            <a:r>
              <a:rPr lang="en-US" dirty="0"/>
              <a:t>Required partnerships with the Continuum of Care (</a:t>
            </a:r>
            <a:r>
              <a:rPr lang="en-US" dirty="0" err="1"/>
              <a:t>CoC</a:t>
            </a:r>
            <a:r>
              <a:rPr lang="en-US" dirty="0"/>
              <a:t>) and other organizations for direct referrals and services (Pgs. 22-24) </a:t>
            </a:r>
          </a:p>
          <a:p>
            <a:pPr lvl="1"/>
            <a:r>
              <a:rPr lang="en-US" dirty="0"/>
              <a:t>PHAs must work with community partners to determine the best use and targeting for EHVs along with other resources available in the community. </a:t>
            </a:r>
          </a:p>
          <a:p>
            <a:pPr lvl="1"/>
            <a:r>
              <a:rPr lang="en-US" dirty="0"/>
              <a:t>PHAs must enter into a Memorandum of Understanding (MOU) with their community’s </a:t>
            </a:r>
            <a:r>
              <a:rPr lang="en-US" dirty="0" err="1"/>
              <a:t>CoC</a:t>
            </a:r>
            <a:r>
              <a:rPr lang="en-US" dirty="0"/>
              <a:t> to establish a partnership for the administration of the EHVs. </a:t>
            </a:r>
          </a:p>
          <a:p>
            <a:pPr lvl="1"/>
            <a:r>
              <a:rPr lang="en-US" dirty="0"/>
              <a:t>All referrals for EHVs must come through the </a:t>
            </a:r>
            <a:r>
              <a:rPr lang="en-US" dirty="0" err="1"/>
              <a:t>CoC’s</a:t>
            </a:r>
            <a:r>
              <a:rPr lang="en-US" dirty="0"/>
              <a:t> Coordinated Entry (CE) System or from a Victims Services Provider </a:t>
            </a:r>
          </a:p>
          <a:p>
            <a:pPr lvl="1"/>
            <a:r>
              <a:rPr lang="en-US" dirty="0" err="1"/>
              <a:t>CoCs</a:t>
            </a:r>
            <a:r>
              <a:rPr lang="en-US" dirty="0"/>
              <a:t> are responsible for determining whether the family qualifies under one of the four eligibility categories for EHVs. </a:t>
            </a:r>
          </a:p>
          <a:p>
            <a:endParaRPr lang="en-US" dirty="0"/>
          </a:p>
        </p:txBody>
      </p:sp>
      <p:sp>
        <p:nvSpPr>
          <p:cNvPr id="4" name="Slide Number Placeholder 3">
            <a:extLst>
              <a:ext uri="{FF2B5EF4-FFF2-40B4-BE49-F238E27FC236}">
                <a16:creationId xmlns:a16="http://schemas.microsoft.com/office/drawing/2014/main" id="{92C44507-C862-48FE-9891-4966BE4DE93C}"/>
              </a:ext>
            </a:extLst>
          </p:cNvPr>
          <p:cNvSpPr>
            <a:spLocks noGrp="1"/>
          </p:cNvSpPr>
          <p:nvPr>
            <p:ph type="sldNum" sz="quarter" idx="12"/>
          </p:nvPr>
        </p:nvSpPr>
        <p:spPr/>
        <p:txBody>
          <a:bodyPr/>
          <a:lstStyle/>
          <a:p>
            <a:fld id="{6EBD604F-6A06-41BD-9A61-A36EAA22C3DF}" type="slidenum">
              <a:rPr lang="en-US" smtClean="0"/>
              <a:t>8</a:t>
            </a:fld>
            <a:endParaRPr lang="en-US"/>
          </a:p>
        </p:txBody>
      </p:sp>
    </p:spTree>
    <p:extLst>
      <p:ext uri="{BB962C8B-B14F-4D97-AF65-F5344CB8AC3E}">
        <p14:creationId xmlns:p14="http://schemas.microsoft.com/office/powerpoint/2010/main" val="40363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FBD7A-342C-45D6-888B-61621A543769}"/>
              </a:ext>
            </a:extLst>
          </p:cNvPr>
          <p:cNvSpPr>
            <a:spLocks noGrp="1"/>
          </p:cNvSpPr>
          <p:nvPr>
            <p:ph type="title"/>
          </p:nvPr>
        </p:nvSpPr>
        <p:spPr>
          <a:xfrm>
            <a:off x="652481" y="1382486"/>
            <a:ext cx="3547581" cy="4093028"/>
          </a:xfrm>
        </p:spPr>
        <p:txBody>
          <a:bodyPr anchor="ctr">
            <a:normAutofit/>
          </a:bodyPr>
          <a:lstStyle/>
          <a:p>
            <a:r>
              <a:rPr lang="en-US" sz="4400"/>
              <a:t>Continuum of Care</a:t>
            </a:r>
          </a:p>
        </p:txBody>
      </p:sp>
      <p:grpSp>
        <p:nvGrpSpPr>
          <p:cNvPr id="12" name="Group 11">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EC25F8C-12EB-4D3C-B00F-2D1AD25D5D1F}"/>
              </a:ext>
            </a:extLst>
          </p:cNvPr>
          <p:cNvSpPr>
            <a:spLocks noGrp="1"/>
          </p:cNvSpPr>
          <p:nvPr>
            <p:ph type="sldNum" sz="quarter" idx="12"/>
          </p:nvPr>
        </p:nvSpPr>
        <p:spPr>
          <a:xfrm>
            <a:off x="10529090" y="6041362"/>
            <a:ext cx="683339" cy="365125"/>
          </a:xfrm>
        </p:spPr>
        <p:txBody>
          <a:bodyPr>
            <a:normAutofit/>
          </a:bodyPr>
          <a:lstStyle/>
          <a:p>
            <a:pPr>
              <a:spcAft>
                <a:spcPts val="600"/>
              </a:spcAft>
            </a:pPr>
            <a:fld id="{6EBD604F-6A06-41BD-9A61-A36EAA22C3DF}" type="slidenum">
              <a:rPr lang="en-US">
                <a:solidFill>
                  <a:srgbClr val="FFFFFF"/>
                </a:solidFill>
              </a:rPr>
              <a:pPr>
                <a:spcAft>
                  <a:spcPts val="600"/>
                </a:spcAft>
              </a:pPr>
              <a:t>9</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66B2EC30-6FB1-444D-A58C-31928CDE1E77}"/>
              </a:ext>
            </a:extLst>
          </p:cNvPr>
          <p:cNvGraphicFramePr>
            <a:graphicFrameLocks noGrp="1"/>
          </p:cNvGraphicFramePr>
          <p:nvPr>
            <p:ph idx="1"/>
            <p:extLst>
              <p:ext uri="{D42A27DB-BD31-4B8C-83A1-F6EECF244321}">
                <p14:modId xmlns:p14="http://schemas.microsoft.com/office/powerpoint/2010/main" val="1046773825"/>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8606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A00A75FB2BD469FC5BABC27835FFD" ma:contentTypeVersion="14" ma:contentTypeDescription="Create a new document." ma:contentTypeScope="" ma:versionID="b9ddaf89ffadc2c7f2de27de11704049">
  <xsd:schema xmlns:xsd="http://www.w3.org/2001/XMLSchema" xmlns:xs="http://www.w3.org/2001/XMLSchema" xmlns:p="http://schemas.microsoft.com/office/2006/metadata/properties" xmlns:ns1="http://schemas.microsoft.com/sharepoint/v3" xmlns:ns3="750983b6-60eb-446f-a2fd-b09d080777e3" xmlns:ns4="c6d93d11-28f8-4e6d-ae4f-5893c68de00b" targetNamespace="http://schemas.microsoft.com/office/2006/metadata/properties" ma:root="true" ma:fieldsID="f0a4d614b81b41c677e5fc701c3f879c" ns1:_="" ns3:_="" ns4:_="">
    <xsd:import namespace="http://schemas.microsoft.com/sharepoint/v3"/>
    <xsd:import namespace="750983b6-60eb-446f-a2fd-b09d080777e3"/>
    <xsd:import namespace="c6d93d11-28f8-4e6d-ae4f-5893c68de0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983b6-60eb-446f-a2fd-b09d080777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93d11-28f8-4e6d-ae4f-5893c68de0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80EB20-D99C-4BB0-86BD-9795E44C4A33}">
  <ds:schemaRefs>
    <ds:schemaRef ds:uri="http://schemas.microsoft.com/office/2006/metadata/properties"/>
    <ds:schemaRef ds:uri="http://purl.org/dc/elements/1.1/"/>
    <ds:schemaRef ds:uri="http://schemas.microsoft.com/sharepoint/v3"/>
    <ds:schemaRef ds:uri="750983b6-60eb-446f-a2fd-b09d080777e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6d93d11-28f8-4e6d-ae4f-5893c68de00b"/>
    <ds:schemaRef ds:uri="http://www.w3.org/XML/1998/namespace"/>
    <ds:schemaRef ds:uri="http://purl.org/dc/dcmitype/"/>
  </ds:schemaRefs>
</ds:datastoreItem>
</file>

<file path=customXml/itemProps2.xml><?xml version="1.0" encoding="utf-8"?>
<ds:datastoreItem xmlns:ds="http://schemas.openxmlformats.org/officeDocument/2006/customXml" ds:itemID="{07D5AD44-0138-4D6B-BFBC-04CD80548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0983b6-60eb-446f-a2fd-b09d080777e3"/>
    <ds:schemaRef ds:uri="c6d93d11-28f8-4e6d-ae4f-5893c68de0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8B51C-32EC-4851-9D9F-95B42D77C1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8738</TotalTime>
  <Words>1822</Words>
  <Application>Microsoft Office PowerPoint</Application>
  <PresentationFormat>Widescreen</PresentationFormat>
  <Paragraphs>240</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Symbol</vt:lpstr>
      <vt:lpstr>Tahoma</vt:lpstr>
      <vt:lpstr>Times New Roman</vt:lpstr>
      <vt:lpstr>Trebuchet MS</vt:lpstr>
      <vt:lpstr>Wingdings 3</vt:lpstr>
      <vt:lpstr>Facet</vt:lpstr>
      <vt:lpstr>Emergency Housing Vouchers</vt:lpstr>
      <vt:lpstr> American Rescue Plan of 2021 Emergency Housing Vouchers</vt:lpstr>
      <vt:lpstr>PowerPoint Presentation</vt:lpstr>
      <vt:lpstr>Allocation Formula</vt:lpstr>
      <vt:lpstr>PHA’s Acceptance of Vouchers</vt:lpstr>
      <vt:lpstr>Voucher Eligibility</vt:lpstr>
      <vt:lpstr>Recently Homeless</vt:lpstr>
      <vt:lpstr>Continuum of Care Partnership </vt:lpstr>
      <vt:lpstr>Continuum of Care</vt:lpstr>
      <vt:lpstr>PowerPoint Presentation</vt:lpstr>
      <vt:lpstr>Continuum of Care Contacts</vt:lpstr>
      <vt:lpstr>MOU Requirement</vt:lpstr>
      <vt:lpstr>Fees</vt:lpstr>
      <vt:lpstr>Services Fees </vt:lpstr>
      <vt:lpstr>Required Housing Search Assistance</vt:lpstr>
      <vt:lpstr>Housing Stabilization Services </vt:lpstr>
      <vt:lpstr>HAP Funding</vt:lpstr>
      <vt:lpstr>Voucher Turnover</vt:lpstr>
      <vt:lpstr>Waivers and Alternative Requirements</vt:lpstr>
      <vt:lpstr>Waivers and Alternative Requirements, cont. </vt:lpstr>
      <vt:lpstr>Reporting requirements</vt:lpstr>
      <vt:lpstr>Technical Assistance and Resources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HUD’s Allocation Formulas </dc:title>
  <dc:creator>Carlile, Joseph W</dc:creator>
  <cp:lastModifiedBy>Smith, Michele K</cp:lastModifiedBy>
  <cp:revision>14</cp:revision>
  <dcterms:created xsi:type="dcterms:W3CDTF">2021-03-19T19:15:34Z</dcterms:created>
  <dcterms:modified xsi:type="dcterms:W3CDTF">2021-05-19T20:47:54Z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0x0101001A2A00A75FB2BD469FC5BABC27835FFD</vt:lpwstr>
  </property>
</Properties>
</file>