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7" r:id="rId6"/>
  </p:sldMasterIdLst>
  <p:notesMasterIdLst>
    <p:notesMasterId r:id="rId44"/>
  </p:notesMasterIdLst>
  <p:sldIdLst>
    <p:sldId id="431" r:id="rId7"/>
    <p:sldId id="444" r:id="rId8"/>
    <p:sldId id="448" r:id="rId9"/>
    <p:sldId id="451" r:id="rId10"/>
    <p:sldId id="445" r:id="rId11"/>
    <p:sldId id="423" r:id="rId12"/>
    <p:sldId id="437" r:id="rId13"/>
    <p:sldId id="470" r:id="rId14"/>
    <p:sldId id="471" r:id="rId15"/>
    <p:sldId id="472" r:id="rId16"/>
    <p:sldId id="468" r:id="rId17"/>
    <p:sldId id="469" r:id="rId18"/>
    <p:sldId id="487" r:id="rId19"/>
    <p:sldId id="475" r:id="rId20"/>
    <p:sldId id="477" r:id="rId21"/>
    <p:sldId id="478" r:id="rId22"/>
    <p:sldId id="476" r:id="rId23"/>
    <p:sldId id="488" r:id="rId24"/>
    <p:sldId id="452" r:id="rId25"/>
    <p:sldId id="447" r:id="rId26"/>
    <p:sldId id="480" r:id="rId27"/>
    <p:sldId id="479" r:id="rId28"/>
    <p:sldId id="481" r:id="rId29"/>
    <p:sldId id="482" r:id="rId30"/>
    <p:sldId id="483" r:id="rId31"/>
    <p:sldId id="473" r:id="rId32"/>
    <p:sldId id="484" r:id="rId33"/>
    <p:sldId id="485" r:id="rId34"/>
    <p:sldId id="486" r:id="rId35"/>
    <p:sldId id="464" r:id="rId36"/>
    <p:sldId id="492" r:id="rId37"/>
    <p:sldId id="474" r:id="rId38"/>
    <p:sldId id="489" r:id="rId39"/>
    <p:sldId id="490" r:id="rId40"/>
    <p:sldId id="491" r:id="rId41"/>
    <p:sldId id="493" r:id="rId42"/>
    <p:sldId id="4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5" autoAdjust="0"/>
  </p:normalViewPr>
  <p:slideViewPr>
    <p:cSldViewPr>
      <p:cViewPr varScale="1">
        <p:scale>
          <a:sx n="123" d="100"/>
          <a:sy n="123" d="100"/>
        </p:scale>
        <p:origin x="1260" y="64"/>
      </p:cViewPr>
      <p:guideLst>
        <p:guide orient="horz" pos="2160"/>
        <p:guide pos="2880"/>
      </p:guideLst>
    </p:cSldViewPr>
  </p:slideViewPr>
  <p:notesTextViewPr>
    <p:cViewPr>
      <p:scale>
        <a:sx n="1" d="1"/>
        <a:sy n="1" d="1"/>
      </p:scale>
      <p:origin x="0" y="0"/>
    </p:cViewPr>
  </p:notesTextViewPr>
  <p:sorterViewPr>
    <p:cViewPr>
      <p:scale>
        <a:sx n="100" d="100"/>
        <a:sy n="100" d="100"/>
      </p:scale>
      <p:origin x="0" y="-6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C2B04-B23D-448E-B803-B3DC2F1E4BFF}" type="datetimeFigureOut">
              <a:rPr lang="en-US" smtClean="0"/>
              <a:t>5/20/2021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8F918-3248-47AF-986F-002EC7641FA0}" type="slidenum">
              <a:rPr lang="en-US" smtClean="0"/>
              <a:t>‹#›</a:t>
            </a:fld>
            <a:endParaRPr lang="en-US"/>
          </a:p>
        </p:txBody>
      </p:sp>
    </p:spTree>
    <p:extLst>
      <p:ext uri="{BB962C8B-B14F-4D97-AF65-F5344CB8AC3E}">
        <p14:creationId xmlns:p14="http://schemas.microsoft.com/office/powerpoint/2010/main" val="42474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B8568D9-1331-403F-8242-2D2624C3006D}" type="slidenum">
              <a:rPr lang="en-US" smtClean="0"/>
              <a:pPr/>
              <a:t>2</a:t>
            </a:fld>
            <a:endParaRPr lang="en-US" smtClean="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xfrm>
            <a:off x="914711" y="4344025"/>
            <a:ext cx="5028579" cy="4114488"/>
          </a:xfrm>
          <a:noFill/>
          <a:ln/>
        </p:spPr>
        <p:txBody>
          <a:bodyPr lIns="91430" tIns="45715" rIns="91430" bIns="45715"/>
          <a:lstStyle/>
          <a:p>
            <a:pPr eaLnBrk="1" hangingPunct="1"/>
            <a:endParaRPr lang="en-US" dirty="0" smtClean="0"/>
          </a:p>
        </p:txBody>
      </p:sp>
    </p:spTree>
    <p:extLst>
      <p:ext uri="{BB962C8B-B14F-4D97-AF65-F5344CB8AC3E}">
        <p14:creationId xmlns:p14="http://schemas.microsoft.com/office/powerpoint/2010/main" val="179099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8283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1460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2787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8643C9A2-C861-4125-8B46-A5479A53198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0094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0634DE0-B696-4535-9C87-D2C02B21F5B0}" type="slidenum">
              <a:rPr lang="en-US" smtClean="0"/>
              <a:pPr>
                <a:defRPr/>
              </a:pPr>
              <a:t>4</a:t>
            </a:fld>
            <a:endParaRPr lang="en-US"/>
          </a:p>
        </p:txBody>
      </p:sp>
    </p:spTree>
    <p:extLst>
      <p:ext uri="{BB962C8B-B14F-4D97-AF65-F5344CB8AC3E}">
        <p14:creationId xmlns:p14="http://schemas.microsoft.com/office/powerpoint/2010/main" val="195695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22732A-6E40-41EA-82E3-FB0550ACA399}" type="slidenum">
              <a:rPr lang="en-US" smtClean="0"/>
              <a:pPr/>
              <a:t>5</a:t>
            </a:fld>
            <a:endParaRPr lang="en-US"/>
          </a:p>
        </p:txBody>
      </p:sp>
    </p:spTree>
    <p:extLst>
      <p:ext uri="{BB962C8B-B14F-4D97-AF65-F5344CB8AC3E}">
        <p14:creationId xmlns:p14="http://schemas.microsoft.com/office/powerpoint/2010/main" val="243832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8643C9A2-C861-4125-8B46-A5479A53198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9288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8643C9A2-C861-4125-8B46-A5479A53198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4563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0128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0882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1007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8F918-3248-47AF-986F-002EC7641FA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77607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1646" y="1166446"/>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61646" y="3767455"/>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grpSp>
        <p:nvGrpSpPr>
          <p:cNvPr id="7" name="Group 6"/>
          <p:cNvGrpSpPr/>
          <p:nvPr userDrawn="1"/>
        </p:nvGrpSpPr>
        <p:grpSpPr>
          <a:xfrm>
            <a:off x="6781800" y="6030716"/>
            <a:ext cx="2318604" cy="775336"/>
            <a:chOff x="6781800" y="6030716"/>
            <a:chExt cx="2318604" cy="775336"/>
          </a:xfrm>
        </p:grpSpPr>
        <p:pic>
          <p:nvPicPr>
            <p:cNvPr id="8" name="Picture 7" descr="cobvert_rgb.jpg"/>
            <p:cNvPicPr/>
            <p:nvPr userDrawn="1"/>
          </p:nvPicPr>
          <p:blipFill>
            <a:blip r:embed="rId2"/>
            <a:stretch>
              <a:fillRect/>
            </a:stretch>
          </p:blipFill>
          <p:spPr>
            <a:xfrm>
              <a:off x="8062179" y="6030717"/>
              <a:ext cx="1038225" cy="775335"/>
            </a:xfrm>
            <a:prstGeom prst="rect">
              <a:avLst/>
            </a:prstGeom>
          </p:spPr>
        </p:pic>
        <p:pic>
          <p:nvPicPr>
            <p:cNvPr id="9" name="Picture 8" descr="NAACHO_PH_2C_custom1Logo_000 copy.JPG"/>
            <p:cNvPicPr/>
            <p:nvPr userDrawn="1"/>
          </p:nvPicPr>
          <p:blipFill>
            <a:blip r:embed="rId3"/>
            <a:stretch>
              <a:fillRect/>
            </a:stretch>
          </p:blipFill>
          <p:spPr>
            <a:xfrm>
              <a:off x="6781800" y="6030716"/>
              <a:ext cx="1066800" cy="775335"/>
            </a:xfrm>
            <a:prstGeom prst="rect">
              <a:avLst/>
            </a:prstGeom>
          </p:spPr>
        </p:pic>
      </p:grpSp>
    </p:spTree>
    <p:extLst>
      <p:ext uri="{BB962C8B-B14F-4D97-AF65-F5344CB8AC3E}">
        <p14:creationId xmlns:p14="http://schemas.microsoft.com/office/powerpoint/2010/main" val="412624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674788"/>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7_Blank">
    <p:spTree>
      <p:nvGrpSpPr>
        <p:cNvPr id="1" name=""/>
        <p:cNvGrpSpPr/>
        <p:nvPr/>
      </p:nvGrpSpPr>
      <p:grpSpPr>
        <a:xfrm>
          <a:off x="0" y="0"/>
          <a:ext cx="0" cy="0"/>
          <a:chOff x="0" y="0"/>
          <a:chExt cx="0" cy="0"/>
        </a:xfrm>
      </p:grpSpPr>
      <p:pic>
        <p:nvPicPr>
          <p:cNvPr id="820"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2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22" name="Shape 822"/>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43209042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829"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30"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31" name="Shape 831"/>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832" name="Shape 832"/>
          <p:cNvSpPr>
            <a:spLocks noGrp="1"/>
          </p:cNvSpPr>
          <p:nvPr>
            <p:ph type="body" idx="1"/>
          </p:nvPr>
        </p:nvSpPr>
        <p:spPr>
          <a:xfrm>
            <a:off x="685800" y="1981200"/>
            <a:ext cx="7772400" cy="4114800"/>
          </a:xfrm>
          <a:prstGeom prst="rect">
            <a:avLst/>
          </a:prstGeom>
        </p:spPr>
        <p:txBody>
          <a:bodyPr/>
          <a:lstStyle>
            <a:lvl1pPr indent="-342900">
              <a:spcBef>
                <a:spcPts val="600"/>
              </a:spcBef>
              <a:buClr>
                <a:srgbClr val="3333CC"/>
              </a:buClr>
              <a:buFontTx/>
              <a:defRPr sz="2800">
                <a:latin typeface="Arial"/>
                <a:ea typeface="Arial"/>
                <a:cs typeface="Arial"/>
                <a:sym typeface="Arial"/>
              </a:defRPr>
            </a:lvl1pPr>
            <a:lvl2pPr marL="790575" indent="-333375">
              <a:spcBef>
                <a:spcPts val="600"/>
              </a:spcBef>
              <a:buClr>
                <a:srgbClr val="3333CC"/>
              </a:buClr>
              <a:buFontTx/>
              <a:buChar char="–"/>
              <a:defRPr sz="2800">
                <a:latin typeface="Arial"/>
                <a:ea typeface="Arial"/>
                <a:cs typeface="Arial"/>
                <a:sym typeface="Arial"/>
              </a:defRPr>
            </a:lvl2pPr>
            <a:lvl3pPr marL="1234439" indent="-320039">
              <a:spcBef>
                <a:spcPts val="600"/>
              </a:spcBef>
              <a:buClr>
                <a:srgbClr val="3333CC"/>
              </a:buClr>
              <a:buFontTx/>
              <a:defRPr sz="2800">
                <a:latin typeface="Arial"/>
                <a:ea typeface="Arial"/>
                <a:cs typeface="Arial"/>
                <a:sym typeface="Arial"/>
              </a:defRPr>
            </a:lvl3pPr>
            <a:lvl4pPr marL="1727200" indent="-355600">
              <a:spcBef>
                <a:spcPts val="600"/>
              </a:spcBef>
              <a:buClr>
                <a:srgbClr val="3333CC"/>
              </a:buClr>
              <a:buFontTx/>
              <a:buChar char="–"/>
              <a:defRPr sz="2800">
                <a:latin typeface="Arial"/>
                <a:ea typeface="Arial"/>
                <a:cs typeface="Arial"/>
                <a:sym typeface="Arial"/>
              </a:defRPr>
            </a:lvl4pPr>
            <a:lvl5pPr marL="2228850" indent="-400050">
              <a:spcBef>
                <a:spcPts val="600"/>
              </a:spcBef>
              <a:buClr>
                <a:srgbClr val="3333CC"/>
              </a:buClr>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3" name="Shape 833"/>
          <p:cNvSpPr>
            <a:spLocks noGrp="1"/>
          </p:cNvSpPr>
          <p:nvPr>
            <p:ph type="sldNum" sz="quarter" idx="2"/>
          </p:nvPr>
        </p:nvSpPr>
        <p:spPr>
          <a:xfrm>
            <a:off x="4419600" y="6356350"/>
            <a:ext cx="2133600" cy="36830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156771920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42_Title Slide">
    <p:spTree>
      <p:nvGrpSpPr>
        <p:cNvPr id="1" name=""/>
        <p:cNvGrpSpPr/>
        <p:nvPr/>
      </p:nvGrpSpPr>
      <p:grpSpPr>
        <a:xfrm>
          <a:off x="0" y="0"/>
          <a:ext cx="0" cy="0"/>
          <a:chOff x="0" y="0"/>
          <a:chExt cx="0" cy="0"/>
        </a:xfrm>
      </p:grpSpPr>
      <p:sp>
        <p:nvSpPr>
          <p:cNvPr id="840" name="Shape 840"/>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Arial"/>
                <a:ea typeface="Arial"/>
                <a:cs typeface="Arial"/>
                <a:sym typeface="Arial"/>
              </a:defRPr>
            </a:lvl1pPr>
          </a:lstStyle>
          <a:p>
            <a:r>
              <a:t>Title Text</a:t>
            </a:r>
          </a:p>
        </p:txBody>
      </p:sp>
      <p:sp>
        <p:nvSpPr>
          <p:cNvPr id="841" name="Shape 841"/>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latin typeface="Arial"/>
                <a:ea typeface="Arial"/>
                <a:cs typeface="Arial"/>
                <a:sym typeface="Arial"/>
              </a:defRPr>
            </a:lvl1pPr>
            <a:lvl2pPr marL="0" indent="457200" algn="ctr">
              <a:spcBef>
                <a:spcPts val="700"/>
              </a:spcBef>
              <a:buClrTx/>
              <a:buSzTx/>
              <a:buFontTx/>
              <a:buNone/>
              <a:defRPr sz="3200">
                <a:latin typeface="Arial"/>
                <a:ea typeface="Arial"/>
                <a:cs typeface="Arial"/>
                <a:sym typeface="Arial"/>
              </a:defRPr>
            </a:lvl2pPr>
            <a:lvl3pPr marL="0" indent="914400" algn="ctr">
              <a:spcBef>
                <a:spcPts val="700"/>
              </a:spcBef>
              <a:buClrTx/>
              <a:buSzTx/>
              <a:buFontTx/>
              <a:buNone/>
              <a:defRPr sz="3200">
                <a:latin typeface="Arial"/>
                <a:ea typeface="Arial"/>
                <a:cs typeface="Arial"/>
                <a:sym typeface="Arial"/>
              </a:defRPr>
            </a:lvl3pPr>
            <a:lvl4pPr marL="0" indent="1371600" algn="ctr">
              <a:spcBef>
                <a:spcPts val="700"/>
              </a:spcBef>
              <a:buClrTx/>
              <a:buSzTx/>
              <a:buFontTx/>
              <a:buNone/>
              <a:defRPr sz="3200">
                <a:latin typeface="Arial"/>
                <a:ea typeface="Arial"/>
                <a:cs typeface="Arial"/>
                <a:sym typeface="Arial"/>
              </a:defRPr>
            </a:lvl4pPr>
            <a:lvl5pPr marL="0" indent="1828800" algn="ctr">
              <a:spcBef>
                <a:spcPts val="700"/>
              </a:spcBef>
              <a:buClrTx/>
              <a:buSzTx/>
              <a:buFontTx/>
              <a:buNone/>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2" name="Shape 842"/>
          <p:cNvSpPr>
            <a:spLocks noGrp="1"/>
          </p:cNvSpPr>
          <p:nvPr>
            <p:ph type="sldNum" sz="quarter" idx="2"/>
          </p:nvPr>
        </p:nvSpPr>
        <p:spPr>
          <a:xfrm>
            <a:off x="8384892" y="6245225"/>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82374862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8_Blank">
    <p:spTree>
      <p:nvGrpSpPr>
        <p:cNvPr id="1" name=""/>
        <p:cNvGrpSpPr/>
        <p:nvPr/>
      </p:nvGrpSpPr>
      <p:grpSpPr>
        <a:xfrm>
          <a:off x="0" y="0"/>
          <a:ext cx="0" cy="0"/>
          <a:chOff x="0" y="0"/>
          <a:chExt cx="0" cy="0"/>
        </a:xfrm>
      </p:grpSpPr>
      <p:pic>
        <p:nvPicPr>
          <p:cNvPr id="849"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50"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85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52" name="Shape 852"/>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66917954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859"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60"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61" name="Shape 861"/>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862" name="Shape 862"/>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3" name="Shape 863"/>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17811470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9_Blank">
    <p:spTree>
      <p:nvGrpSpPr>
        <p:cNvPr id="1" name=""/>
        <p:cNvGrpSpPr/>
        <p:nvPr/>
      </p:nvGrpSpPr>
      <p:grpSpPr>
        <a:xfrm>
          <a:off x="0" y="0"/>
          <a:ext cx="0" cy="0"/>
          <a:chOff x="0" y="0"/>
          <a:chExt cx="0" cy="0"/>
        </a:xfrm>
      </p:grpSpPr>
      <p:pic>
        <p:nvPicPr>
          <p:cNvPr id="870"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7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872"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73" name="Shape 873"/>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10791087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pic>
        <p:nvPicPr>
          <p:cNvPr id="905"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906"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907"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908" name="Shape 908"/>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909" name="Shape 909"/>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691639" indent="-320039">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0" name="Shape 910"/>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11410541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1646" y="1166446"/>
            <a:ext cx="7543800" cy="2593975"/>
          </a:xfrm>
        </p:spPr>
        <p:txBody>
          <a:bodyPr anchor="b"/>
          <a:lstStyle>
            <a:lvl1pPr>
              <a:defRPr sz="6600" baseline="0">
                <a:ln>
                  <a:noFill/>
                </a:ln>
                <a:solidFill>
                  <a:schemeClr val="tx2"/>
                </a:solidFill>
              </a:defRPr>
            </a:lvl1pPr>
          </a:lstStyle>
          <a:p>
            <a:r>
              <a:rPr lang="en-US" dirty="0" smtClean="0"/>
              <a:t>Public Health Template</a:t>
            </a:r>
            <a:endParaRPr lang="en-US" dirty="0"/>
          </a:p>
        </p:txBody>
      </p:sp>
      <p:sp>
        <p:nvSpPr>
          <p:cNvPr id="3" name="Subtitle 2"/>
          <p:cNvSpPr>
            <a:spLocks noGrp="1"/>
          </p:cNvSpPr>
          <p:nvPr>
            <p:ph type="subTitle" idx="1" hasCustomPrompt="1"/>
          </p:nvPr>
        </p:nvSpPr>
        <p:spPr>
          <a:xfrm>
            <a:off x="861646" y="3767455"/>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solidFill>
                  <a:srgbClr val="EEECE1"/>
                </a:solidFill>
              </a:rPr>
              <a:pPr/>
              <a:t>5/20/2021</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5791200"/>
            <a:ext cx="1231392" cy="876628"/>
          </a:xfrm>
          <a:prstGeom prst="rect">
            <a:avLst/>
          </a:prstGeom>
        </p:spPr>
      </p:pic>
    </p:spTree>
    <p:extLst>
      <p:ext uri="{BB962C8B-B14F-4D97-AF65-F5344CB8AC3E}">
        <p14:creationId xmlns:p14="http://schemas.microsoft.com/office/powerpoint/2010/main" val="4018022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132934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4070" y="1493988"/>
            <a:ext cx="3657600" cy="45129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34606" y="1501022"/>
            <a:ext cx="3657600" cy="45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solidFill>
                  <a:srgbClr val="EEECE1"/>
                </a:solidFill>
              </a:rPr>
              <a:pPr/>
              <a:t>5/20/2021</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6794541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solidFill>
                  <a:srgbClr val="EEECE1"/>
                </a:solidFill>
              </a:rPr>
              <a:pPr/>
              <a:t>5/20/2021</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6625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srgbClr val="EEECE1"/>
                </a:solidFill>
              </a:rPr>
              <a:pPr/>
              <a:t>5/20/2021</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570092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srgbClr val="EEECE1"/>
                </a:solidFill>
              </a:rPr>
              <a:pPr/>
              <a:t>5/20/2021</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504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solidFill>
                  <a:srgbClr val="EEECE1"/>
                </a:solidFill>
              </a:rPr>
              <a:pPr/>
              <a:t>5/20/2021</a:t>
            </a:fld>
            <a:endParaRPr lang="en-US" dirty="0">
              <a:solidFill>
                <a:srgbClr val="EEECE1"/>
              </a:solidFill>
            </a:endParaRPr>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EECE1"/>
              </a:solidFill>
            </a:endParaRPr>
          </a:p>
        </p:txBody>
      </p:sp>
    </p:spTree>
    <p:extLst>
      <p:ext uri="{BB962C8B-B14F-4D97-AF65-F5344CB8AC3E}">
        <p14:creationId xmlns:p14="http://schemas.microsoft.com/office/powerpoint/2010/main" val="184445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21780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1646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4269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7" name="Shape 17"/>
          <p:cNvSpPr>
            <a:spLocks noGrp="1"/>
          </p:cNvSpPr>
          <p:nvPr>
            <p:ph type="title"/>
          </p:nvPr>
        </p:nvSpPr>
        <p:spPr>
          <a:xfrm>
            <a:off x="861645" y="1166445"/>
            <a:ext cx="7543801" cy="2593976"/>
          </a:xfrm>
          <a:prstGeom prst="rect">
            <a:avLst/>
          </a:prstGeom>
        </p:spPr>
        <p:txBody>
          <a:bodyPr anchor="b"/>
          <a:lstStyle>
            <a:lvl1pPr>
              <a:defRPr sz="6600"/>
            </a:lvl1pPr>
          </a:lstStyle>
          <a:p>
            <a:r>
              <a:t>Title Text</a:t>
            </a:r>
          </a:p>
        </p:txBody>
      </p:sp>
      <p:sp>
        <p:nvSpPr>
          <p:cNvPr id="18" name="Shape 18"/>
          <p:cNvSpPr>
            <a:spLocks noGrp="1"/>
          </p:cNvSpPr>
          <p:nvPr>
            <p:ph type="body" sz="quarter" idx="1"/>
          </p:nvPr>
        </p:nvSpPr>
        <p:spPr>
          <a:xfrm>
            <a:off x="861645" y="3767454"/>
            <a:ext cx="6461761" cy="1066801"/>
          </a:xfrm>
          <a:prstGeom prst="rect">
            <a:avLst/>
          </a:prstGeom>
        </p:spPr>
        <p:txBody>
          <a:bodyPr/>
          <a:lstStyle>
            <a:lvl1pPr marL="0" indent="0">
              <a:spcBef>
                <a:spcPts val="400"/>
              </a:spcBef>
              <a:buClrTx/>
              <a:buSzTx/>
              <a:buFontTx/>
              <a:buNone/>
              <a:defRPr sz="2000">
                <a:solidFill>
                  <a:srgbClr val="888888"/>
                </a:solidFill>
              </a:defRPr>
            </a:lvl1pPr>
            <a:lvl2pPr marL="0" indent="457200">
              <a:spcBef>
                <a:spcPts val="400"/>
              </a:spcBef>
              <a:buClrTx/>
              <a:buSzTx/>
              <a:buFontTx/>
              <a:buNone/>
              <a:defRPr sz="2000">
                <a:solidFill>
                  <a:srgbClr val="888888"/>
                </a:solidFill>
              </a:defRPr>
            </a:lvl2pPr>
            <a:lvl3pPr marL="0" indent="914400">
              <a:spcBef>
                <a:spcPts val="400"/>
              </a:spcBef>
              <a:buClrTx/>
              <a:buSzTx/>
              <a:buFontTx/>
              <a:buNone/>
              <a:defRPr sz="2000">
                <a:solidFill>
                  <a:srgbClr val="888888"/>
                </a:solidFill>
              </a:defRPr>
            </a:lvl3pPr>
            <a:lvl4pPr marL="0" indent="1371600">
              <a:spcBef>
                <a:spcPts val="400"/>
              </a:spcBef>
              <a:buClrTx/>
              <a:buSzTx/>
              <a:buFontTx/>
              <a:buNone/>
              <a:defRPr sz="2000">
                <a:solidFill>
                  <a:srgbClr val="888888"/>
                </a:solidFill>
              </a:defRPr>
            </a:lvl4pPr>
            <a:lvl5pPr marL="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196672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26" name="Shape 26"/>
          <p:cNvSpPr>
            <a:spLocks noGrp="1"/>
          </p:cNvSpPr>
          <p:nvPr>
            <p:ph type="title"/>
          </p:nvPr>
        </p:nvSpPr>
        <p:spPr>
          <a:xfrm>
            <a:off x="861645" y="1166445"/>
            <a:ext cx="7543801" cy="2593976"/>
          </a:xfrm>
          <a:prstGeom prst="rect">
            <a:avLst/>
          </a:prstGeom>
        </p:spPr>
        <p:txBody>
          <a:bodyPr anchor="b"/>
          <a:lstStyle>
            <a:lvl1pPr>
              <a:defRPr sz="6600"/>
            </a:lvl1pPr>
          </a:lstStyle>
          <a:p>
            <a:r>
              <a:t>Title Text</a:t>
            </a:r>
          </a:p>
        </p:txBody>
      </p:sp>
      <p:sp>
        <p:nvSpPr>
          <p:cNvPr id="27" name="Shape 27"/>
          <p:cNvSpPr>
            <a:spLocks noGrp="1"/>
          </p:cNvSpPr>
          <p:nvPr>
            <p:ph type="body" sz="quarter" idx="1"/>
          </p:nvPr>
        </p:nvSpPr>
        <p:spPr>
          <a:xfrm>
            <a:off x="861645" y="3767454"/>
            <a:ext cx="6461761" cy="1066801"/>
          </a:xfrm>
          <a:prstGeom prst="rect">
            <a:avLst/>
          </a:prstGeom>
        </p:spPr>
        <p:txBody>
          <a:bodyPr/>
          <a:lstStyle>
            <a:lvl1pPr marL="0" indent="0">
              <a:spcBef>
                <a:spcPts val="400"/>
              </a:spcBef>
              <a:buClrTx/>
              <a:buSzTx/>
              <a:buFontTx/>
              <a:buNone/>
              <a:defRPr sz="2000">
                <a:solidFill>
                  <a:srgbClr val="888888"/>
                </a:solidFill>
              </a:defRPr>
            </a:lvl1pPr>
            <a:lvl2pPr marL="0" indent="457200">
              <a:spcBef>
                <a:spcPts val="400"/>
              </a:spcBef>
              <a:buClrTx/>
              <a:buSzTx/>
              <a:buFontTx/>
              <a:buNone/>
              <a:defRPr sz="2000">
                <a:solidFill>
                  <a:srgbClr val="888888"/>
                </a:solidFill>
              </a:defRPr>
            </a:lvl2pPr>
            <a:lvl3pPr marL="0" indent="914400">
              <a:spcBef>
                <a:spcPts val="400"/>
              </a:spcBef>
              <a:buClrTx/>
              <a:buSzTx/>
              <a:buFontTx/>
              <a:buNone/>
              <a:defRPr sz="2000">
                <a:solidFill>
                  <a:srgbClr val="888888"/>
                </a:solidFill>
              </a:defRPr>
            </a:lvl3pPr>
            <a:lvl4pPr marL="0" indent="1371600">
              <a:spcBef>
                <a:spcPts val="400"/>
              </a:spcBef>
              <a:buClrTx/>
              <a:buSzTx/>
              <a:buFontTx/>
              <a:buNone/>
              <a:defRPr sz="2000">
                <a:solidFill>
                  <a:srgbClr val="888888"/>
                </a:solidFill>
              </a:defRPr>
            </a:lvl4pPr>
            <a:lvl5pPr marL="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8" name="Shape 2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70277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r>
              <a:t>Title Text</a:t>
            </a:r>
          </a:p>
        </p:txBody>
      </p:sp>
      <p:sp>
        <p:nvSpPr>
          <p:cNvPr id="36" name="Shape 3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2699491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981392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Shape 75"/>
          <p:cNvSpPr>
            <a:spLocks noGrp="1"/>
          </p:cNvSpPr>
          <p:nvPr>
            <p:ph type="title"/>
          </p:nvPr>
        </p:nvSpPr>
        <p:spPr>
          <a:xfrm>
            <a:off x="304800" y="5495544"/>
            <a:ext cx="7772401" cy="594361"/>
          </a:xfrm>
          <a:prstGeom prst="rect">
            <a:avLst/>
          </a:prstGeom>
        </p:spPr>
        <p:txBody>
          <a:bodyPr anchor="b"/>
          <a:lstStyle>
            <a:lvl1pPr algn="ctr">
              <a:defRPr sz="2200" b="1"/>
            </a:lvl1pPr>
          </a:lstStyle>
          <a:p>
            <a:r>
              <a:t>Title Text</a:t>
            </a:r>
          </a:p>
        </p:txBody>
      </p:sp>
      <p:sp>
        <p:nvSpPr>
          <p:cNvPr id="76" name="Shape 76"/>
          <p:cNvSpPr>
            <a:spLocks noGrp="1"/>
          </p:cNvSpPr>
          <p:nvPr>
            <p:ph type="body" sz="quarter" idx="1"/>
          </p:nvPr>
        </p:nvSpPr>
        <p:spPr>
          <a:xfrm>
            <a:off x="304799" y="6096000"/>
            <a:ext cx="7772401" cy="609600"/>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6711925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301752" y="5495278"/>
            <a:ext cx="7772401" cy="594627"/>
          </a:xfrm>
          <a:prstGeom prst="rect">
            <a:avLst/>
          </a:prstGeom>
        </p:spPr>
        <p:txBody>
          <a:bodyPr anchor="b"/>
          <a:lstStyle>
            <a:lvl1pPr algn="ctr">
              <a:defRPr sz="2200" b="1"/>
            </a:lvl1pPr>
          </a:lstStyle>
          <a:p>
            <a:r>
              <a:t>Title Text</a:t>
            </a:r>
          </a:p>
        </p:txBody>
      </p:sp>
      <p:sp>
        <p:nvSpPr>
          <p:cNvPr id="85" name="Shape 85"/>
          <p:cNvSpPr>
            <a:spLocks noGrp="1"/>
          </p:cNvSpPr>
          <p:nvPr>
            <p:ph type="pic" idx="13"/>
          </p:nvPr>
        </p:nvSpPr>
        <p:spPr>
          <a:xfrm>
            <a:off x="0" y="0"/>
            <a:ext cx="8458200" cy="5486400"/>
          </a:xfrm>
          <a:prstGeom prst="rect">
            <a:avLst/>
          </a:prstGeom>
        </p:spPr>
        <p:txBody>
          <a:bodyPr lIns="91439" rIns="91439">
            <a:noAutofit/>
          </a:bodyPr>
          <a:lstStyle/>
          <a:p>
            <a:endParaRPr/>
          </a:p>
        </p:txBody>
      </p:sp>
      <p:sp>
        <p:nvSpPr>
          <p:cNvPr id="86" name="Shape 86"/>
          <p:cNvSpPr>
            <a:spLocks noGrp="1"/>
          </p:cNvSpPr>
          <p:nvPr>
            <p:ph type="body" sz="quarter" idx="1"/>
          </p:nvPr>
        </p:nvSpPr>
        <p:spPr>
          <a:xfrm>
            <a:off x="301752" y="6096000"/>
            <a:ext cx="7772401" cy="612649"/>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hape 8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137374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p>
            <a:r>
              <a:t>Title Text</a:t>
            </a:r>
          </a:p>
        </p:txBody>
      </p:sp>
      <p:sp>
        <p:nvSpPr>
          <p:cNvPr id="95" name="Shape 9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7558895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3" name="Shape 103"/>
          <p:cNvSpPr>
            <a:spLocks noGrp="1"/>
          </p:cNvSpPr>
          <p:nvPr>
            <p:ph type="title"/>
          </p:nvPr>
        </p:nvSpPr>
        <p:spPr>
          <a:xfrm>
            <a:off x="6629400" y="274638"/>
            <a:ext cx="1752600" cy="5851526"/>
          </a:xfrm>
          <a:prstGeom prst="rect">
            <a:avLst/>
          </a:prstGeom>
        </p:spPr>
        <p:txBody>
          <a:bodyPr anchor="b"/>
          <a:lstStyle/>
          <a:p>
            <a:r>
              <a:t>Title Text</a:t>
            </a:r>
          </a:p>
        </p:txBody>
      </p:sp>
      <p:sp>
        <p:nvSpPr>
          <p:cNvPr id="104" name="Shape 104"/>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hape 10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9362963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274638"/>
            <a:ext cx="8229600" cy="1143001"/>
          </a:xfrm>
          <a:prstGeom prst="rect">
            <a:avLst/>
          </a:prstGeom>
        </p:spPr>
        <p:txBody>
          <a:bodyPr/>
          <a:lstStyle/>
          <a:p>
            <a:r>
              <a:t>Title Text</a:t>
            </a:r>
          </a:p>
        </p:txBody>
      </p:sp>
      <p:sp>
        <p:nvSpPr>
          <p:cNvPr id="113" name="Shape 113"/>
          <p:cNvSpPr>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hape 114"/>
          <p:cNvSpPr>
            <a:spLocks noGrp="1"/>
          </p:cNvSpPr>
          <p:nvPr>
            <p:ph type="sldNum" sz="quarter" idx="2"/>
          </p:nvPr>
        </p:nvSpPr>
        <p:spPr>
          <a:xfrm>
            <a:off x="6553200" y="6340475"/>
            <a:ext cx="2133600" cy="28575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8435391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Content and Text">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274638"/>
            <a:ext cx="8229600" cy="1143001"/>
          </a:xfrm>
          <a:prstGeom prst="rect">
            <a:avLst/>
          </a:prstGeom>
        </p:spPr>
        <p:txBody>
          <a:bodyPr/>
          <a:lstStyle/>
          <a:p>
            <a:r>
              <a:t>Title Text</a:t>
            </a:r>
          </a:p>
        </p:txBody>
      </p:sp>
      <p:sp>
        <p:nvSpPr>
          <p:cNvPr id="122" name="Shape 122"/>
          <p:cNvSpPr>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hape 123"/>
          <p:cNvSpPr>
            <a:spLocks noGrp="1"/>
          </p:cNvSpPr>
          <p:nvPr>
            <p:ph type="body" sz="half" idx="13"/>
          </p:nvPr>
        </p:nvSpPr>
        <p:spPr>
          <a:xfrm>
            <a:off x="4648200" y="1600200"/>
            <a:ext cx="4038600" cy="4525963"/>
          </a:xfrm>
          <a:prstGeom prst="rect">
            <a:avLst/>
          </a:prstGeom>
        </p:spPr>
        <p:txBody>
          <a:bodyPr/>
          <a:lstStyle/>
          <a:p>
            <a:endParaRPr/>
          </a:p>
        </p:txBody>
      </p:sp>
      <p:sp>
        <p:nvSpPr>
          <p:cNvPr id="124" name="Shape 12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271268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4070" y="1493988"/>
            <a:ext cx="3657600" cy="45129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34606" y="1501022"/>
            <a:ext cx="3657600" cy="45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solidFill>
                  <a:srgbClr val="EEECE1"/>
                </a:solidFill>
              </a:rPr>
              <a:pPr/>
              <a:t>5/20/2021</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112595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40" name="Shape 140"/>
          <p:cNvSpPr>
            <a:spLocks noGrp="1"/>
          </p:cNvSpPr>
          <p:nvPr>
            <p:ph type="title"/>
          </p:nvPr>
        </p:nvSpPr>
        <p:spPr>
          <a:xfrm>
            <a:off x="685800" y="2130427"/>
            <a:ext cx="7772400" cy="1470026"/>
          </a:xfrm>
          <a:prstGeom prst="rect">
            <a:avLst/>
          </a:prstGeom>
        </p:spPr>
        <p:txBody>
          <a:bodyPr lIns="45687" tIns="45687" rIns="45687" bIns="45687"/>
          <a:lstStyle>
            <a:lvl1pPr algn="ctr" defTabSz="913736">
              <a:defRPr sz="4400" spc="0">
                <a:solidFill>
                  <a:srgbClr val="000000"/>
                </a:solidFill>
                <a:latin typeface="+mn-lt"/>
                <a:ea typeface="+mn-ea"/>
                <a:cs typeface="+mn-cs"/>
                <a:sym typeface="Calibri"/>
              </a:defRPr>
            </a:lvl1pPr>
          </a:lstStyle>
          <a:p>
            <a:r>
              <a:t>Title Text</a:t>
            </a:r>
          </a:p>
        </p:txBody>
      </p:sp>
      <p:sp>
        <p:nvSpPr>
          <p:cNvPr id="141" name="Shape 141"/>
          <p:cNvSpPr>
            <a:spLocks noGrp="1"/>
          </p:cNvSpPr>
          <p:nvPr>
            <p:ph type="body" sz="quarter" idx="1"/>
          </p:nvPr>
        </p:nvSpPr>
        <p:spPr>
          <a:xfrm>
            <a:off x="1371600" y="3886201"/>
            <a:ext cx="6400800" cy="1752601"/>
          </a:xfrm>
          <a:prstGeom prst="rect">
            <a:avLst/>
          </a:prstGeom>
        </p:spPr>
        <p:txBody>
          <a:bodyPr lIns="45687" tIns="45687" rIns="45687" bIns="45687"/>
          <a:lstStyle>
            <a:lvl1pPr marL="0" indent="0" algn="ctr" defTabSz="913736">
              <a:spcBef>
                <a:spcPts val="700"/>
              </a:spcBef>
              <a:buClrTx/>
              <a:buSzTx/>
              <a:buFontTx/>
              <a:buNone/>
              <a:defRPr sz="3200">
                <a:solidFill>
                  <a:srgbClr val="888888"/>
                </a:solidFill>
              </a:defRPr>
            </a:lvl1pPr>
            <a:lvl2pPr marL="0" indent="456866" algn="ctr" defTabSz="913736">
              <a:spcBef>
                <a:spcPts val="700"/>
              </a:spcBef>
              <a:buClrTx/>
              <a:buSzTx/>
              <a:buFontTx/>
              <a:buNone/>
              <a:defRPr sz="3200">
                <a:solidFill>
                  <a:srgbClr val="888888"/>
                </a:solidFill>
              </a:defRPr>
            </a:lvl2pPr>
            <a:lvl3pPr marL="0" indent="913736" algn="ctr" defTabSz="913736">
              <a:spcBef>
                <a:spcPts val="700"/>
              </a:spcBef>
              <a:buClrTx/>
              <a:buSzTx/>
              <a:buFontTx/>
              <a:buNone/>
              <a:defRPr sz="3200">
                <a:solidFill>
                  <a:srgbClr val="888888"/>
                </a:solidFill>
              </a:defRPr>
            </a:lvl3pPr>
            <a:lvl4pPr marL="0" indent="1370605" algn="ctr" defTabSz="913736">
              <a:spcBef>
                <a:spcPts val="700"/>
              </a:spcBef>
              <a:buClrTx/>
              <a:buSzTx/>
              <a:buFontTx/>
              <a:buNone/>
              <a:defRPr sz="3200">
                <a:solidFill>
                  <a:srgbClr val="888888"/>
                </a:solidFill>
              </a:defRPr>
            </a:lvl4pPr>
            <a:lvl5pPr marL="0" indent="1827472" algn="ctr" defTabSz="913736">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xfrm>
            <a:off x="8422884" y="6404332"/>
            <a:ext cx="263917" cy="269175"/>
          </a:xfrm>
          <a:prstGeom prst="rect">
            <a:avLst/>
          </a:prstGeom>
          <a:ln w="12700">
            <a:noFill/>
            <a:miter lim="400000"/>
          </a:ln>
        </p:spPr>
        <p:txBody>
          <a:bodyPr wrap="none" lIns="45687" tIns="45687" rIns="45687" bIns="45687"/>
          <a:lstStyle>
            <a:lvl1pPr algn="r">
              <a:defRPr sz="1200">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312165925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49" name="Shape 149"/>
          <p:cNvSpPr>
            <a:spLocks noGrp="1"/>
          </p:cNvSpPr>
          <p:nvPr>
            <p:ph type="title"/>
          </p:nvPr>
        </p:nvSpPr>
        <p:spPr>
          <a:xfrm>
            <a:off x="861645" y="1166445"/>
            <a:ext cx="7543801" cy="2593976"/>
          </a:xfrm>
          <a:prstGeom prst="rect">
            <a:avLst/>
          </a:prstGeom>
        </p:spPr>
        <p:txBody>
          <a:bodyPr anchor="b"/>
          <a:lstStyle>
            <a:lvl1pPr>
              <a:defRPr sz="6600"/>
            </a:lvl1pPr>
          </a:lstStyle>
          <a:p>
            <a:r>
              <a:t>Title Text</a:t>
            </a:r>
          </a:p>
        </p:txBody>
      </p:sp>
      <p:sp>
        <p:nvSpPr>
          <p:cNvPr id="150" name="Shape 150"/>
          <p:cNvSpPr>
            <a:spLocks noGrp="1"/>
          </p:cNvSpPr>
          <p:nvPr>
            <p:ph type="body" sz="quarter" idx="1"/>
          </p:nvPr>
        </p:nvSpPr>
        <p:spPr>
          <a:xfrm>
            <a:off x="861645" y="3767454"/>
            <a:ext cx="6461761" cy="1066801"/>
          </a:xfrm>
          <a:prstGeom prst="rect">
            <a:avLst/>
          </a:prstGeom>
        </p:spPr>
        <p:txBody>
          <a:bodyPr/>
          <a:lstStyle>
            <a:lvl1pPr marL="0" indent="0">
              <a:spcBef>
                <a:spcPts val="400"/>
              </a:spcBef>
              <a:buClrTx/>
              <a:buSzTx/>
              <a:buFontTx/>
              <a:buNone/>
              <a:defRPr sz="2000">
                <a:solidFill>
                  <a:srgbClr val="888888"/>
                </a:solidFill>
              </a:defRPr>
            </a:lvl1pPr>
            <a:lvl2pPr marL="0" indent="457200">
              <a:spcBef>
                <a:spcPts val="400"/>
              </a:spcBef>
              <a:buClrTx/>
              <a:buSzTx/>
              <a:buFontTx/>
              <a:buNone/>
              <a:defRPr sz="2000">
                <a:solidFill>
                  <a:srgbClr val="888888"/>
                </a:solidFill>
              </a:defRPr>
            </a:lvl2pPr>
            <a:lvl3pPr marL="0" indent="914400">
              <a:spcBef>
                <a:spcPts val="400"/>
              </a:spcBef>
              <a:buClrTx/>
              <a:buSzTx/>
              <a:buFontTx/>
              <a:buNone/>
              <a:defRPr sz="2000">
                <a:solidFill>
                  <a:srgbClr val="888888"/>
                </a:solidFill>
              </a:defRPr>
            </a:lvl3pPr>
            <a:lvl4pPr marL="0" indent="1371600">
              <a:spcBef>
                <a:spcPts val="400"/>
              </a:spcBef>
              <a:buClrTx/>
              <a:buSzTx/>
              <a:buFontTx/>
              <a:buNone/>
              <a:defRPr sz="2000">
                <a:solidFill>
                  <a:srgbClr val="888888"/>
                </a:solidFill>
              </a:defRPr>
            </a:lvl4pPr>
            <a:lvl5pPr marL="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grpSp>
        <p:nvGrpSpPr>
          <p:cNvPr id="153" name="Group 153"/>
          <p:cNvGrpSpPr/>
          <p:nvPr/>
        </p:nvGrpSpPr>
        <p:grpSpPr>
          <a:xfrm>
            <a:off x="6781799" y="6030716"/>
            <a:ext cx="2318606" cy="775336"/>
            <a:chOff x="0" y="0"/>
            <a:chExt cx="2318604" cy="775335"/>
          </a:xfrm>
        </p:grpSpPr>
        <p:pic>
          <p:nvPicPr>
            <p:cNvPr id="151" name="image2.jpeg" descr="cobvert_rg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0379" y="1"/>
              <a:ext cx="1038226" cy="775335"/>
            </a:xfrm>
            <a:prstGeom prst="rect">
              <a:avLst/>
            </a:prstGeom>
            <a:ln w="12700" cap="flat">
              <a:noFill/>
              <a:miter lim="400000"/>
            </a:ln>
            <a:effectLst/>
          </p:spPr>
        </p:pic>
        <p:pic>
          <p:nvPicPr>
            <p:cNvPr id="152" name="image3.jpeg" descr="NAACHO_PH_2C_custom1Logo_000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066801" cy="775335"/>
            </a:xfrm>
            <a:prstGeom prst="rect">
              <a:avLst/>
            </a:prstGeom>
            <a:ln w="12700" cap="flat">
              <a:noFill/>
              <a:miter lim="400000"/>
            </a:ln>
            <a:effectLst/>
          </p:spPr>
        </p:pic>
      </p:grpSp>
      <p:sp>
        <p:nvSpPr>
          <p:cNvPr id="154" name="Shape 1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82440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5604829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t>Title Text</a:t>
            </a:r>
          </a:p>
        </p:txBody>
      </p:sp>
      <p:sp>
        <p:nvSpPr>
          <p:cNvPr id="171" name="Shape 171"/>
          <p:cNvSpPr>
            <a:spLocks noGrp="1"/>
          </p:cNvSpPr>
          <p:nvPr>
            <p:ph type="body" sz="half" idx="1"/>
          </p:nvPr>
        </p:nvSpPr>
        <p:spPr>
          <a:xfrm>
            <a:off x="844069" y="1493987"/>
            <a:ext cx="3657601" cy="4512919"/>
          </a:xfrm>
          <a:prstGeom prst="rect">
            <a:avLst/>
          </a:prstGeom>
        </p:spPr>
        <p:txBody>
          <a:bodyPr/>
          <a:lstStyle>
            <a:lvl1pPr>
              <a:spcBef>
                <a:spcPts val="600"/>
              </a:spcBef>
              <a:defRPr sz="2800"/>
            </a:lvl1pPr>
            <a:lvl2pPr marL="678180" indent="-266700">
              <a:spcBef>
                <a:spcPts val="600"/>
              </a:spcBef>
              <a:defRPr sz="2800"/>
            </a:lvl2pPr>
            <a:lvl3pPr marL="1097279" indent="-320039">
              <a:spcBef>
                <a:spcPts val="600"/>
              </a:spcBef>
              <a:defRPr sz="2800"/>
            </a:lvl3pPr>
            <a:lvl4pPr marL="1407160" indent="-355600">
              <a:spcBef>
                <a:spcPts val="600"/>
              </a:spcBef>
              <a:defRPr sz="2800"/>
            </a:lvl4pPr>
            <a:lvl5pPr marL="1681479" indent="-355599">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72" name="Shape 17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7720880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Title Text</a:t>
            </a:r>
          </a:p>
        </p:txBody>
      </p:sp>
      <p:sp>
        <p:nvSpPr>
          <p:cNvPr id="180" name="Shape 18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4682210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7" name="Shape 18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2547257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94" name="Shape 194"/>
          <p:cNvSpPr>
            <a:spLocks noGrp="1"/>
          </p:cNvSpPr>
          <p:nvPr>
            <p:ph type="title"/>
          </p:nvPr>
        </p:nvSpPr>
        <p:spPr>
          <a:xfrm>
            <a:off x="304800" y="5495544"/>
            <a:ext cx="7772401" cy="594361"/>
          </a:xfrm>
          <a:prstGeom prst="rect">
            <a:avLst/>
          </a:prstGeom>
        </p:spPr>
        <p:txBody>
          <a:bodyPr anchor="b"/>
          <a:lstStyle>
            <a:lvl1pPr algn="ctr">
              <a:defRPr sz="2200" b="1"/>
            </a:lvl1pPr>
          </a:lstStyle>
          <a:p>
            <a:r>
              <a:t>Title Text</a:t>
            </a:r>
          </a:p>
        </p:txBody>
      </p:sp>
      <p:sp>
        <p:nvSpPr>
          <p:cNvPr id="195" name="Shape 195"/>
          <p:cNvSpPr>
            <a:spLocks noGrp="1"/>
          </p:cNvSpPr>
          <p:nvPr>
            <p:ph type="body" sz="quarter" idx="1"/>
          </p:nvPr>
        </p:nvSpPr>
        <p:spPr>
          <a:xfrm>
            <a:off x="304799" y="6096000"/>
            <a:ext cx="7772401" cy="609600"/>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96" name="Shape 19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129995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203" name="Shape 203"/>
          <p:cNvSpPr>
            <a:spLocks noGrp="1"/>
          </p:cNvSpPr>
          <p:nvPr>
            <p:ph type="title"/>
          </p:nvPr>
        </p:nvSpPr>
        <p:spPr>
          <a:xfrm>
            <a:off x="301752" y="5495278"/>
            <a:ext cx="7772401" cy="594627"/>
          </a:xfrm>
          <a:prstGeom prst="rect">
            <a:avLst/>
          </a:prstGeom>
        </p:spPr>
        <p:txBody>
          <a:bodyPr anchor="b"/>
          <a:lstStyle>
            <a:lvl1pPr algn="ctr">
              <a:defRPr sz="2200" b="1"/>
            </a:lvl1pPr>
          </a:lstStyle>
          <a:p>
            <a:r>
              <a:t>Title Text</a:t>
            </a:r>
          </a:p>
        </p:txBody>
      </p:sp>
      <p:sp>
        <p:nvSpPr>
          <p:cNvPr id="204" name="Shape 204"/>
          <p:cNvSpPr>
            <a:spLocks noGrp="1"/>
          </p:cNvSpPr>
          <p:nvPr>
            <p:ph type="pic" idx="13"/>
          </p:nvPr>
        </p:nvSpPr>
        <p:spPr>
          <a:xfrm>
            <a:off x="0" y="0"/>
            <a:ext cx="8458200" cy="5486400"/>
          </a:xfrm>
          <a:prstGeom prst="rect">
            <a:avLst/>
          </a:prstGeom>
        </p:spPr>
        <p:txBody>
          <a:bodyPr lIns="91439" rIns="91439">
            <a:noAutofit/>
          </a:bodyPr>
          <a:lstStyle/>
          <a:p>
            <a:endParaRPr/>
          </a:p>
        </p:txBody>
      </p:sp>
      <p:sp>
        <p:nvSpPr>
          <p:cNvPr id="205" name="Shape 205"/>
          <p:cNvSpPr>
            <a:spLocks noGrp="1"/>
          </p:cNvSpPr>
          <p:nvPr>
            <p:ph type="body" sz="quarter" idx="1"/>
          </p:nvPr>
        </p:nvSpPr>
        <p:spPr>
          <a:xfrm>
            <a:off x="301752" y="6096000"/>
            <a:ext cx="7772401" cy="612649"/>
          </a:xfrm>
          <a:prstGeom prst="rect">
            <a:avLst/>
          </a:prstGeom>
        </p:spPr>
        <p:txBody>
          <a:bodyPr/>
          <a:lstStyle>
            <a:lvl1pPr marL="0" indent="0" algn="ctr">
              <a:spcBef>
                <a:spcPts val="300"/>
              </a:spcBef>
              <a:buClrTx/>
              <a:buSzTx/>
              <a:buFontTx/>
              <a:buNone/>
              <a:defRPr sz="1600"/>
            </a:lvl1pPr>
            <a:lvl2pPr marL="0" indent="457200" algn="ctr">
              <a:spcBef>
                <a:spcPts val="300"/>
              </a:spcBef>
              <a:buClrTx/>
              <a:buSzTx/>
              <a:buFontTx/>
              <a:buNone/>
              <a:defRPr sz="1600"/>
            </a:lvl2pPr>
            <a:lvl3pPr marL="0" indent="914400" algn="ctr">
              <a:spcBef>
                <a:spcPts val="300"/>
              </a:spcBef>
              <a:buClrTx/>
              <a:buSzTx/>
              <a:buFontTx/>
              <a:buNone/>
              <a:defRPr sz="1600"/>
            </a:lvl3pPr>
            <a:lvl4pPr marL="0" indent="1371600" algn="ctr">
              <a:spcBef>
                <a:spcPts val="300"/>
              </a:spcBef>
              <a:buClrTx/>
              <a:buSzTx/>
              <a:buFontTx/>
              <a:buNone/>
              <a:defRPr sz="1600"/>
            </a:lvl4pPr>
            <a:lvl5pPr marL="0" indent="1828800" algn="ctr">
              <a:spcBef>
                <a:spcPts val="3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6" name="Shape 20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1915416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Title Text</a:t>
            </a:r>
          </a:p>
        </p:txBody>
      </p:sp>
      <p:sp>
        <p:nvSpPr>
          <p:cNvPr id="214" name="Shape 21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76082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22" name="Shape 222"/>
          <p:cNvSpPr>
            <a:spLocks noGrp="1"/>
          </p:cNvSpPr>
          <p:nvPr>
            <p:ph type="title"/>
          </p:nvPr>
        </p:nvSpPr>
        <p:spPr>
          <a:xfrm>
            <a:off x="6629400" y="274638"/>
            <a:ext cx="1752600" cy="5851526"/>
          </a:xfrm>
          <a:prstGeom prst="rect">
            <a:avLst/>
          </a:prstGeom>
        </p:spPr>
        <p:txBody>
          <a:bodyPr anchor="b"/>
          <a:lstStyle/>
          <a:p>
            <a:r>
              <a:t>Title Text</a:t>
            </a:r>
          </a:p>
        </p:txBody>
      </p:sp>
      <p:sp>
        <p:nvSpPr>
          <p:cNvPr id="223" name="Shape 223"/>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4" name="Shape 22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58383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solidFill>
                  <a:srgbClr val="EEECE1"/>
                </a:solidFill>
              </a:rPr>
              <a:pPr/>
              <a:t>5/20/2021</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50626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Content and Text">
    <p:spTree>
      <p:nvGrpSpPr>
        <p:cNvPr id="1" name=""/>
        <p:cNvGrpSpPr/>
        <p:nvPr/>
      </p:nvGrpSpPr>
      <p:grpSpPr>
        <a:xfrm>
          <a:off x="0" y="0"/>
          <a:ext cx="0" cy="0"/>
          <a:chOff x="0" y="0"/>
          <a:chExt cx="0" cy="0"/>
        </a:xfrm>
      </p:grpSpPr>
      <p:sp>
        <p:nvSpPr>
          <p:cNvPr id="231" name="Shape 231"/>
          <p:cNvSpPr>
            <a:spLocks noGrp="1"/>
          </p:cNvSpPr>
          <p:nvPr>
            <p:ph type="title"/>
          </p:nvPr>
        </p:nvSpPr>
        <p:spPr>
          <a:xfrm>
            <a:off x="457200" y="274638"/>
            <a:ext cx="8229600" cy="1143001"/>
          </a:xfrm>
          <a:prstGeom prst="rect">
            <a:avLst/>
          </a:prstGeom>
        </p:spPr>
        <p:txBody>
          <a:bodyPr/>
          <a:lstStyle/>
          <a:p>
            <a:r>
              <a:t>Title Text</a:t>
            </a:r>
          </a:p>
        </p:txBody>
      </p:sp>
      <p:sp>
        <p:nvSpPr>
          <p:cNvPr id="232" name="Shape 232"/>
          <p:cNvSpPr>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3" name="Shape 233"/>
          <p:cNvSpPr>
            <a:spLocks noGrp="1"/>
          </p:cNvSpPr>
          <p:nvPr>
            <p:ph type="body" sz="half" idx="13"/>
          </p:nvPr>
        </p:nvSpPr>
        <p:spPr>
          <a:xfrm>
            <a:off x="4648200" y="1600200"/>
            <a:ext cx="4038600" cy="4525963"/>
          </a:xfrm>
          <a:prstGeom prst="rect">
            <a:avLst/>
          </a:prstGeom>
        </p:spPr>
        <p:txBody>
          <a:bodyPr/>
          <a:lstStyle/>
          <a:p>
            <a:endParaRPr/>
          </a:p>
        </p:txBody>
      </p:sp>
      <p:sp>
        <p:nvSpPr>
          <p:cNvPr id="234" name="Shape 2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6217116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1" name="Shape 241"/>
          <p:cNvSpPr>
            <a:spLocks noGrp="1"/>
          </p:cNvSpPr>
          <p:nvPr>
            <p:ph type="sldNum" sz="quarter" idx="2"/>
          </p:nvPr>
        </p:nvSpPr>
        <p:spPr>
          <a:xfrm>
            <a:off x="6553200" y="6173787"/>
            <a:ext cx="2133600" cy="365126"/>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1235824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Text and Clip Art">
    <p:spTree>
      <p:nvGrpSpPr>
        <p:cNvPr id="1" name=""/>
        <p:cNvGrpSpPr/>
        <p:nvPr/>
      </p:nvGrpSpPr>
      <p:grpSpPr>
        <a:xfrm>
          <a:off x="0" y="0"/>
          <a:ext cx="0" cy="0"/>
          <a:chOff x="0" y="0"/>
          <a:chExt cx="0" cy="0"/>
        </a:xfrm>
      </p:grpSpPr>
      <p:sp>
        <p:nvSpPr>
          <p:cNvPr id="248" name="Shape 248"/>
          <p:cNvSpPr>
            <a:spLocks noGrp="1"/>
          </p:cNvSpPr>
          <p:nvPr>
            <p:ph type="title"/>
          </p:nvPr>
        </p:nvSpPr>
        <p:spPr>
          <a:xfrm>
            <a:off x="457200" y="274638"/>
            <a:ext cx="8229600" cy="1143001"/>
          </a:xfrm>
          <a:prstGeom prst="rect">
            <a:avLst/>
          </a:prstGeom>
        </p:spPr>
        <p:txBody>
          <a:bodyPr/>
          <a:lstStyle/>
          <a:p>
            <a:r>
              <a:t>Title Text</a:t>
            </a:r>
          </a:p>
        </p:txBody>
      </p:sp>
      <p:sp>
        <p:nvSpPr>
          <p:cNvPr id="249" name="Shape 249"/>
          <p:cNvSpPr>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0" name="Shape 250"/>
          <p:cNvSpPr>
            <a:spLocks noGrp="1"/>
          </p:cNvSpPr>
          <p:nvPr>
            <p:ph type="sldNum" sz="quarter" idx="2"/>
          </p:nvPr>
        </p:nvSpPr>
        <p:spPr>
          <a:xfrm>
            <a:off x="6553200" y="6340475"/>
            <a:ext cx="2133600" cy="28575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6568104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257"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258"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259"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260" name="Shape 260"/>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261" name="Shape 261"/>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2" name="Shape 262"/>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6539262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269"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270"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27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272" name="Shape 272"/>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273" name="Shape 273"/>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238809599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90" name="Shape 290"/>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291" name="Shape 291"/>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92" name="Shape 292"/>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19907491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299" name="Shape 299"/>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00" name="Shape 300"/>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1" name="Shape 301"/>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4675129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sp>
        <p:nvSpPr>
          <p:cNvPr id="308" name="Shape 308"/>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09" name="Shape 309"/>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0" name="Shape 310"/>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06562258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7_Title Slide">
    <p:spTree>
      <p:nvGrpSpPr>
        <p:cNvPr id="1" name=""/>
        <p:cNvGrpSpPr/>
        <p:nvPr/>
      </p:nvGrpSpPr>
      <p:grpSpPr>
        <a:xfrm>
          <a:off x="0" y="0"/>
          <a:ext cx="0" cy="0"/>
          <a:chOff x="0" y="0"/>
          <a:chExt cx="0" cy="0"/>
        </a:xfrm>
      </p:grpSpPr>
      <p:sp>
        <p:nvSpPr>
          <p:cNvPr id="317" name="Shape 317"/>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18" name="Shape 318"/>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hape 319"/>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6535311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8_Title Slide">
    <p:spTree>
      <p:nvGrpSpPr>
        <p:cNvPr id="1" name=""/>
        <p:cNvGrpSpPr/>
        <p:nvPr/>
      </p:nvGrpSpPr>
      <p:grpSpPr>
        <a:xfrm>
          <a:off x="0" y="0"/>
          <a:ext cx="0" cy="0"/>
          <a:chOff x="0" y="0"/>
          <a:chExt cx="0" cy="0"/>
        </a:xfrm>
      </p:grpSpPr>
      <p:sp>
        <p:nvSpPr>
          <p:cNvPr id="326" name="Shape 326"/>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27" name="Shape 327"/>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8" name="Shape 328"/>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8601164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srgbClr val="EEECE1"/>
                </a:solidFill>
              </a:rPr>
              <a:pPr/>
              <a:t>5/20/2021</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524686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9_Title Slide">
    <p:spTree>
      <p:nvGrpSpPr>
        <p:cNvPr id="1" name=""/>
        <p:cNvGrpSpPr/>
        <p:nvPr/>
      </p:nvGrpSpPr>
      <p:grpSpPr>
        <a:xfrm>
          <a:off x="0" y="0"/>
          <a:ext cx="0" cy="0"/>
          <a:chOff x="0" y="0"/>
          <a:chExt cx="0" cy="0"/>
        </a:xfrm>
      </p:grpSpPr>
      <p:sp>
        <p:nvSpPr>
          <p:cNvPr id="335" name="Shape 335"/>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36" name="Shape 336"/>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21117285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0_Title Slide">
    <p:spTree>
      <p:nvGrpSpPr>
        <p:cNvPr id="1" name=""/>
        <p:cNvGrpSpPr/>
        <p:nvPr/>
      </p:nvGrpSpPr>
      <p:grpSpPr>
        <a:xfrm>
          <a:off x="0" y="0"/>
          <a:ext cx="0" cy="0"/>
          <a:chOff x="0" y="0"/>
          <a:chExt cx="0" cy="0"/>
        </a:xfrm>
      </p:grpSpPr>
      <p:pic>
        <p:nvPicPr>
          <p:cNvPr id="344"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345"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346"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347" name="Shape 347"/>
          <p:cNvSpPr>
            <a:spLocks noGrp="1"/>
          </p:cNvSpPr>
          <p:nvPr>
            <p:ph type="sldNum" sz="quarter" idx="2"/>
          </p:nvPr>
        </p:nvSpPr>
        <p:spPr>
          <a:xfrm>
            <a:off x="4419600" y="6356350"/>
            <a:ext cx="2133600" cy="36830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421344921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1_Title Slide">
    <p:spTree>
      <p:nvGrpSpPr>
        <p:cNvPr id="1" name=""/>
        <p:cNvGrpSpPr/>
        <p:nvPr/>
      </p:nvGrpSpPr>
      <p:grpSpPr>
        <a:xfrm>
          <a:off x="0" y="0"/>
          <a:ext cx="0" cy="0"/>
          <a:chOff x="0" y="0"/>
          <a:chExt cx="0" cy="0"/>
        </a:xfrm>
      </p:grpSpPr>
      <p:sp>
        <p:nvSpPr>
          <p:cNvPr id="354" name="Shape 354"/>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55" name="Shape 355"/>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6" name="Shape 356"/>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44384161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2_Title Slide">
    <p:spTree>
      <p:nvGrpSpPr>
        <p:cNvPr id="1" name=""/>
        <p:cNvGrpSpPr/>
        <p:nvPr/>
      </p:nvGrpSpPr>
      <p:grpSpPr>
        <a:xfrm>
          <a:off x="0" y="0"/>
          <a:ext cx="0" cy="0"/>
          <a:chOff x="0" y="0"/>
          <a:chExt cx="0" cy="0"/>
        </a:xfrm>
      </p:grpSpPr>
      <p:sp>
        <p:nvSpPr>
          <p:cNvPr id="363" name="Shape 363"/>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64" name="Shape 364"/>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5" name="Shape 365"/>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11077101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3_Title Slide">
    <p:spTree>
      <p:nvGrpSpPr>
        <p:cNvPr id="1" name=""/>
        <p:cNvGrpSpPr/>
        <p:nvPr/>
      </p:nvGrpSpPr>
      <p:grpSpPr>
        <a:xfrm>
          <a:off x="0" y="0"/>
          <a:ext cx="0" cy="0"/>
          <a:chOff x="0" y="0"/>
          <a:chExt cx="0" cy="0"/>
        </a:xfrm>
      </p:grpSpPr>
      <p:sp>
        <p:nvSpPr>
          <p:cNvPr id="372" name="Shape 372"/>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73" name="Shape 373"/>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4" name="Shape 374"/>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03790984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4_Title Slide">
    <p:spTree>
      <p:nvGrpSpPr>
        <p:cNvPr id="1" name=""/>
        <p:cNvGrpSpPr/>
        <p:nvPr/>
      </p:nvGrpSpPr>
      <p:grpSpPr>
        <a:xfrm>
          <a:off x="0" y="0"/>
          <a:ext cx="0" cy="0"/>
          <a:chOff x="0" y="0"/>
          <a:chExt cx="0" cy="0"/>
        </a:xfrm>
      </p:grpSpPr>
      <p:sp>
        <p:nvSpPr>
          <p:cNvPr id="381" name="Shape 381"/>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82" name="Shape 382"/>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83" name="Shape 383"/>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09930828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5_Title Slide">
    <p:spTree>
      <p:nvGrpSpPr>
        <p:cNvPr id="1" name=""/>
        <p:cNvGrpSpPr/>
        <p:nvPr/>
      </p:nvGrpSpPr>
      <p:grpSpPr>
        <a:xfrm>
          <a:off x="0" y="0"/>
          <a:ext cx="0" cy="0"/>
          <a:chOff x="0" y="0"/>
          <a:chExt cx="0" cy="0"/>
        </a:xfrm>
      </p:grpSpPr>
      <p:sp>
        <p:nvSpPr>
          <p:cNvPr id="390" name="Shape 390"/>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391" name="Shape 391"/>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2" name="Shape 392"/>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5810194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6_Title Slide">
    <p:spTree>
      <p:nvGrpSpPr>
        <p:cNvPr id="1" name=""/>
        <p:cNvGrpSpPr/>
        <p:nvPr/>
      </p:nvGrpSpPr>
      <p:grpSpPr>
        <a:xfrm>
          <a:off x="0" y="0"/>
          <a:ext cx="0" cy="0"/>
          <a:chOff x="0" y="0"/>
          <a:chExt cx="0" cy="0"/>
        </a:xfrm>
      </p:grpSpPr>
      <p:sp>
        <p:nvSpPr>
          <p:cNvPr id="399" name="Shape 399"/>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00" name="Shape 400"/>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01" name="Shape 401"/>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56393575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408" name="Shape 408"/>
          <p:cNvSpPr>
            <a:spLocks noGrp="1"/>
          </p:cNvSpPr>
          <p:nvPr>
            <p:ph type="title"/>
          </p:nvPr>
        </p:nvSpPr>
        <p:spPr>
          <a:xfrm>
            <a:off x="457200" y="274638"/>
            <a:ext cx="8229600" cy="1143001"/>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09" name="Shape 409"/>
          <p:cNvSpPr>
            <a:spLocks noGrp="1"/>
          </p:cNvSpPr>
          <p:nvPr>
            <p:ph type="body" idx="1"/>
          </p:nvPr>
        </p:nvSpPr>
        <p:spPr>
          <a:xfrm>
            <a:off x="457200" y="1600200"/>
            <a:ext cx="8229600" cy="4525963"/>
          </a:xfrm>
          <a:prstGeom prst="rect">
            <a:avLst/>
          </a:prstGeom>
        </p:spPr>
        <p:txBody>
          <a:bodyPr/>
          <a:lstStyle>
            <a:lvl1pPr indent="-342900">
              <a:spcBef>
                <a:spcPts val="700"/>
              </a:spcBef>
              <a:buClrTx/>
              <a:defRPr sz="3200"/>
            </a:lvl1pPr>
            <a:lvl2pPr marL="783771" indent="-326571">
              <a:spcBef>
                <a:spcPts val="700"/>
              </a:spcBef>
              <a:buClrTx/>
              <a:buChar char="–"/>
              <a:defRPr sz="3200"/>
            </a:lvl2pPr>
            <a:lvl3pPr marL="1219200" indent="-304800">
              <a:spcBef>
                <a:spcPts val="700"/>
              </a:spcBef>
              <a:buClrTx/>
              <a:defRPr sz="3200"/>
            </a:lvl3pPr>
            <a:lvl4pPr marL="1737360" indent="-365760">
              <a:spcBef>
                <a:spcPts val="700"/>
              </a:spcBef>
              <a:buClrTx/>
              <a:buChar char="–"/>
              <a:defRPr sz="3200"/>
            </a:lvl4pPr>
            <a:lvl5pPr marL="2194560" indent="-365760">
              <a:spcBef>
                <a:spcPts val="700"/>
              </a:spcBef>
              <a:buClrTx/>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410" name="Shape 410"/>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58996014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417" name="Shape 417"/>
          <p:cNvSpPr>
            <a:spLocks noGrp="1"/>
          </p:cNvSpPr>
          <p:nvPr>
            <p:ph type="title"/>
          </p:nvPr>
        </p:nvSpPr>
        <p:spPr>
          <a:xfrm>
            <a:off x="457200" y="274638"/>
            <a:ext cx="8229600" cy="1143001"/>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18" name="Shape 418"/>
          <p:cNvSpPr>
            <a:spLocks noGrp="1"/>
          </p:cNvSpPr>
          <p:nvPr>
            <p:ph type="body" idx="1"/>
          </p:nvPr>
        </p:nvSpPr>
        <p:spPr>
          <a:xfrm>
            <a:off x="457200" y="1600200"/>
            <a:ext cx="8229600" cy="4525963"/>
          </a:xfrm>
          <a:prstGeom prst="rect">
            <a:avLst/>
          </a:prstGeom>
        </p:spPr>
        <p:txBody>
          <a:bodyPr/>
          <a:lstStyle>
            <a:lvl1pPr indent="-342900">
              <a:spcBef>
                <a:spcPts val="700"/>
              </a:spcBef>
              <a:buClrTx/>
              <a:defRPr sz="3200"/>
            </a:lvl1pPr>
            <a:lvl2pPr marL="783771" indent="-326571">
              <a:spcBef>
                <a:spcPts val="700"/>
              </a:spcBef>
              <a:buClrTx/>
              <a:buChar char="–"/>
              <a:defRPr sz="3200"/>
            </a:lvl2pPr>
            <a:lvl3pPr marL="1219200" indent="-304800">
              <a:spcBef>
                <a:spcPts val="700"/>
              </a:spcBef>
              <a:buClrTx/>
              <a:defRPr sz="3200"/>
            </a:lvl3pPr>
            <a:lvl4pPr marL="1737360" indent="-365760">
              <a:spcBef>
                <a:spcPts val="700"/>
              </a:spcBef>
              <a:buClrTx/>
              <a:buChar char="–"/>
              <a:defRPr sz="3200"/>
            </a:lvl4pPr>
            <a:lvl5pPr marL="2194560" indent="-365760">
              <a:spcBef>
                <a:spcPts val="700"/>
              </a:spcBef>
              <a:buClrTx/>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419" name="Shape 419"/>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2422217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solidFill>
                  <a:srgbClr val="EEECE1"/>
                </a:solidFill>
              </a:rPr>
              <a:pPr/>
              <a:t>5/20/2021</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061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426"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427"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428" name="Shape 428"/>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70326495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7_Title Slide">
    <p:spTree>
      <p:nvGrpSpPr>
        <p:cNvPr id="1" name=""/>
        <p:cNvGrpSpPr/>
        <p:nvPr/>
      </p:nvGrpSpPr>
      <p:grpSpPr>
        <a:xfrm>
          <a:off x="0" y="0"/>
          <a:ext cx="0" cy="0"/>
          <a:chOff x="0" y="0"/>
          <a:chExt cx="0" cy="0"/>
        </a:xfrm>
      </p:grpSpPr>
      <p:sp>
        <p:nvSpPr>
          <p:cNvPr id="435" name="Shape 435"/>
          <p:cNvSpPr>
            <a:spLocks noGrp="1"/>
          </p:cNvSpPr>
          <p:nvPr>
            <p:ph type="title"/>
          </p:nvPr>
        </p:nvSpPr>
        <p:spPr>
          <a:xfrm>
            <a:off x="685800" y="2130427"/>
            <a:ext cx="7772400" cy="1470026"/>
          </a:xfrm>
          <a:prstGeom prst="rect">
            <a:avLst/>
          </a:prstGeom>
        </p:spPr>
        <p:txBody>
          <a:bodyPr/>
          <a:lstStyle>
            <a:lvl1pPr algn="ctr" defTabSz="913736">
              <a:defRPr sz="4400" spc="0">
                <a:solidFill>
                  <a:srgbClr val="000000"/>
                </a:solidFill>
                <a:latin typeface="+mn-lt"/>
                <a:ea typeface="+mn-ea"/>
                <a:cs typeface="+mn-cs"/>
                <a:sym typeface="Calibri"/>
              </a:defRPr>
            </a:lvl1pPr>
          </a:lstStyle>
          <a:p>
            <a:r>
              <a:t>Title Text</a:t>
            </a:r>
          </a:p>
        </p:txBody>
      </p:sp>
      <p:sp>
        <p:nvSpPr>
          <p:cNvPr id="436" name="Shape 436"/>
          <p:cNvSpPr>
            <a:spLocks noGrp="1"/>
          </p:cNvSpPr>
          <p:nvPr>
            <p:ph type="body" sz="quarter" idx="1"/>
          </p:nvPr>
        </p:nvSpPr>
        <p:spPr>
          <a:xfrm>
            <a:off x="1371600" y="3886201"/>
            <a:ext cx="6400800" cy="1752601"/>
          </a:xfrm>
          <a:prstGeom prst="rect">
            <a:avLst/>
          </a:prstGeom>
        </p:spPr>
        <p:txBody>
          <a:bodyPr/>
          <a:lstStyle>
            <a:lvl1pPr marL="0" indent="0" algn="ctr" defTabSz="913736">
              <a:spcBef>
                <a:spcPts val="700"/>
              </a:spcBef>
              <a:buClrTx/>
              <a:buSzTx/>
              <a:buFontTx/>
              <a:buNone/>
              <a:defRPr sz="3200">
                <a:solidFill>
                  <a:srgbClr val="888888"/>
                </a:solidFill>
              </a:defRPr>
            </a:lvl1pPr>
            <a:lvl2pPr marL="0" indent="456866" algn="ctr" defTabSz="913736">
              <a:spcBef>
                <a:spcPts val="700"/>
              </a:spcBef>
              <a:buClrTx/>
              <a:buSzTx/>
              <a:buFontTx/>
              <a:buNone/>
              <a:defRPr sz="3200">
                <a:solidFill>
                  <a:srgbClr val="888888"/>
                </a:solidFill>
              </a:defRPr>
            </a:lvl2pPr>
            <a:lvl3pPr marL="0" indent="913736" algn="ctr" defTabSz="913736">
              <a:spcBef>
                <a:spcPts val="700"/>
              </a:spcBef>
              <a:buClrTx/>
              <a:buSzTx/>
              <a:buFontTx/>
              <a:buNone/>
              <a:defRPr sz="3200">
                <a:solidFill>
                  <a:srgbClr val="888888"/>
                </a:solidFill>
              </a:defRPr>
            </a:lvl3pPr>
            <a:lvl4pPr marL="0" indent="1370605" algn="ctr" defTabSz="913736">
              <a:spcBef>
                <a:spcPts val="700"/>
              </a:spcBef>
              <a:buClrTx/>
              <a:buSzTx/>
              <a:buFontTx/>
              <a:buNone/>
              <a:defRPr sz="3200">
                <a:solidFill>
                  <a:srgbClr val="888888"/>
                </a:solidFill>
              </a:defRPr>
            </a:lvl4pPr>
            <a:lvl5pPr marL="0" indent="1827472" algn="ctr" defTabSz="913736">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7" name="Shape 437"/>
          <p:cNvSpPr>
            <a:spLocks noGrp="1"/>
          </p:cNvSpPr>
          <p:nvPr>
            <p:ph type="sldNum" sz="quarter" idx="2"/>
          </p:nvPr>
        </p:nvSpPr>
        <p:spPr>
          <a:xfrm>
            <a:off x="8413144" y="6406792"/>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92583950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8_Title Slide">
    <p:spTree>
      <p:nvGrpSpPr>
        <p:cNvPr id="1" name=""/>
        <p:cNvGrpSpPr/>
        <p:nvPr/>
      </p:nvGrpSpPr>
      <p:grpSpPr>
        <a:xfrm>
          <a:off x="0" y="0"/>
          <a:ext cx="0" cy="0"/>
          <a:chOff x="0" y="0"/>
          <a:chExt cx="0" cy="0"/>
        </a:xfrm>
      </p:grpSpPr>
      <p:sp>
        <p:nvSpPr>
          <p:cNvPr id="444" name="Shape 444"/>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45" name="Shape 445"/>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46" name="Shape 446"/>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97597964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9_Title Slide">
    <p:spTree>
      <p:nvGrpSpPr>
        <p:cNvPr id="1" name=""/>
        <p:cNvGrpSpPr/>
        <p:nvPr/>
      </p:nvGrpSpPr>
      <p:grpSpPr>
        <a:xfrm>
          <a:off x="0" y="0"/>
          <a:ext cx="0" cy="0"/>
          <a:chOff x="0" y="0"/>
          <a:chExt cx="0" cy="0"/>
        </a:xfrm>
      </p:grpSpPr>
      <p:sp>
        <p:nvSpPr>
          <p:cNvPr id="453" name="Shape 453"/>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54" name="Shape 454"/>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55" name="Shape 455"/>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58517836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0_Title Slide">
    <p:spTree>
      <p:nvGrpSpPr>
        <p:cNvPr id="1" name=""/>
        <p:cNvGrpSpPr/>
        <p:nvPr/>
      </p:nvGrpSpPr>
      <p:grpSpPr>
        <a:xfrm>
          <a:off x="0" y="0"/>
          <a:ext cx="0" cy="0"/>
          <a:chOff x="0" y="0"/>
          <a:chExt cx="0" cy="0"/>
        </a:xfrm>
      </p:grpSpPr>
      <p:sp>
        <p:nvSpPr>
          <p:cNvPr id="462" name="Shape 462"/>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63" name="Shape 463"/>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64" name="Shape 464"/>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03698141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1_Title Slide">
    <p:spTree>
      <p:nvGrpSpPr>
        <p:cNvPr id="1" name=""/>
        <p:cNvGrpSpPr/>
        <p:nvPr/>
      </p:nvGrpSpPr>
      <p:grpSpPr>
        <a:xfrm>
          <a:off x="0" y="0"/>
          <a:ext cx="0" cy="0"/>
          <a:chOff x="0" y="0"/>
          <a:chExt cx="0" cy="0"/>
        </a:xfrm>
      </p:grpSpPr>
      <p:sp>
        <p:nvSpPr>
          <p:cNvPr id="471" name="Shape 471"/>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72" name="Shape 472"/>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73" name="Shape 473"/>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08026696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2_Title Slide">
    <p:spTree>
      <p:nvGrpSpPr>
        <p:cNvPr id="1" name=""/>
        <p:cNvGrpSpPr/>
        <p:nvPr/>
      </p:nvGrpSpPr>
      <p:grpSpPr>
        <a:xfrm>
          <a:off x="0" y="0"/>
          <a:ext cx="0" cy="0"/>
          <a:chOff x="0" y="0"/>
          <a:chExt cx="0" cy="0"/>
        </a:xfrm>
      </p:grpSpPr>
      <p:sp>
        <p:nvSpPr>
          <p:cNvPr id="480" name="Shape 480"/>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81" name="Shape 481"/>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2" name="Shape 482"/>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2138079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3_Title Slide">
    <p:spTree>
      <p:nvGrpSpPr>
        <p:cNvPr id="1" name=""/>
        <p:cNvGrpSpPr/>
        <p:nvPr/>
      </p:nvGrpSpPr>
      <p:grpSpPr>
        <a:xfrm>
          <a:off x="0" y="0"/>
          <a:ext cx="0" cy="0"/>
          <a:chOff x="0" y="0"/>
          <a:chExt cx="0" cy="0"/>
        </a:xfrm>
      </p:grpSpPr>
      <p:sp>
        <p:nvSpPr>
          <p:cNvPr id="489" name="Shape 489"/>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490" name="Shape 490"/>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91" name="Shape 491"/>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09089043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pic>
        <p:nvPicPr>
          <p:cNvPr id="498" name="image2.png"/>
          <p:cNvPicPr>
            <a:picLocks noChangeAspect="1"/>
          </p:cNvPicPr>
          <p:nvPr/>
        </p:nvPicPr>
        <p:blipFill>
          <a:blip r:embed="rId2">
            <a:extLst/>
          </a:blip>
          <a:stretch>
            <a:fillRect/>
          </a:stretch>
        </p:blipFill>
        <p:spPr>
          <a:xfrm>
            <a:off x="3264" y="2"/>
            <a:ext cx="9140826" cy="1371601"/>
          </a:xfrm>
          <a:prstGeom prst="rect">
            <a:avLst/>
          </a:prstGeom>
          <a:ln w="12700">
            <a:miter lim="400000"/>
          </a:ln>
        </p:spPr>
      </p:pic>
      <p:pic>
        <p:nvPicPr>
          <p:cNvPr id="499"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2" y="5943600"/>
            <a:ext cx="1143001" cy="730250"/>
          </a:xfrm>
          <a:prstGeom prst="rect">
            <a:avLst/>
          </a:prstGeom>
          <a:ln w="12700">
            <a:miter lim="400000"/>
          </a:ln>
        </p:spPr>
      </p:pic>
      <p:sp>
        <p:nvSpPr>
          <p:cNvPr id="500" name="Shape 500"/>
          <p:cNvSpPr>
            <a:spLocks noGrp="1"/>
          </p:cNvSpPr>
          <p:nvPr>
            <p:ph type="sldNum" sz="quarter" idx="2"/>
          </p:nvPr>
        </p:nvSpPr>
        <p:spPr>
          <a:xfrm>
            <a:off x="8177699" y="6248400"/>
            <a:ext cx="280501" cy="318600"/>
          </a:xfrm>
          <a:prstGeom prst="rect">
            <a:avLst/>
          </a:prstGeom>
          <a:ln w="12700">
            <a:noFill/>
            <a:miter lim="400000"/>
          </a:ln>
        </p:spPr>
        <p:txBody>
          <a:bodyPr wrap="none" lIns="44999" tIns="44999" rIns="44999" bIns="4499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06918272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pic>
        <p:nvPicPr>
          <p:cNvPr id="507" name="image2.png"/>
          <p:cNvPicPr>
            <a:picLocks noChangeAspect="1"/>
          </p:cNvPicPr>
          <p:nvPr/>
        </p:nvPicPr>
        <p:blipFill>
          <a:blip r:embed="rId2">
            <a:extLst/>
          </a:blip>
          <a:stretch>
            <a:fillRect/>
          </a:stretch>
        </p:blipFill>
        <p:spPr>
          <a:xfrm>
            <a:off x="3264" y="2"/>
            <a:ext cx="9140826" cy="1371601"/>
          </a:xfrm>
          <a:prstGeom prst="rect">
            <a:avLst/>
          </a:prstGeom>
          <a:ln w="12700">
            <a:miter lim="400000"/>
          </a:ln>
        </p:spPr>
      </p:pic>
      <p:pic>
        <p:nvPicPr>
          <p:cNvPr id="508"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2" y="5943600"/>
            <a:ext cx="1143001" cy="730250"/>
          </a:xfrm>
          <a:prstGeom prst="rect">
            <a:avLst/>
          </a:prstGeom>
          <a:ln w="12700">
            <a:miter lim="400000"/>
          </a:ln>
        </p:spPr>
      </p:pic>
      <p:sp>
        <p:nvSpPr>
          <p:cNvPr id="509" name="Shape 509"/>
          <p:cNvSpPr>
            <a:spLocks noGrp="1"/>
          </p:cNvSpPr>
          <p:nvPr>
            <p:ph type="title"/>
          </p:nvPr>
        </p:nvSpPr>
        <p:spPr>
          <a:xfrm>
            <a:off x="685800" y="609600"/>
            <a:ext cx="7772400" cy="1143000"/>
          </a:xfrm>
          <a:prstGeom prst="rect">
            <a:avLst/>
          </a:prstGeom>
        </p:spPr>
        <p:txBody>
          <a:bodyPr lIns="44999" tIns="44999" rIns="44999" bIns="44999"/>
          <a:lstStyle>
            <a:lvl1pPr algn="ctr">
              <a:defRPr sz="3200" b="1" spc="0">
                <a:solidFill>
                  <a:srgbClr val="000000"/>
                </a:solidFill>
                <a:latin typeface="Arial"/>
                <a:ea typeface="Arial"/>
                <a:cs typeface="Arial"/>
                <a:sym typeface="Arial"/>
              </a:defRPr>
            </a:lvl1pPr>
          </a:lstStyle>
          <a:p>
            <a:r>
              <a:t>Title Text</a:t>
            </a:r>
          </a:p>
        </p:txBody>
      </p:sp>
      <p:sp>
        <p:nvSpPr>
          <p:cNvPr id="510" name="Shape 510"/>
          <p:cNvSpPr>
            <a:spLocks noGrp="1"/>
          </p:cNvSpPr>
          <p:nvPr>
            <p:ph type="body" idx="1"/>
          </p:nvPr>
        </p:nvSpPr>
        <p:spPr>
          <a:xfrm>
            <a:off x="685800" y="1981200"/>
            <a:ext cx="7772400" cy="4114800"/>
          </a:xfrm>
          <a:prstGeom prst="rect">
            <a:avLst/>
          </a:prstGeom>
        </p:spPr>
        <p:txBody>
          <a:bodyPr lIns="44999" tIns="44999" rIns="44999" bIns="44999"/>
          <a:lstStyle>
            <a:lvl1pPr marL="337490" indent="-337490">
              <a:spcBef>
                <a:spcPts val="600"/>
              </a:spcBef>
              <a:buClr>
                <a:srgbClr val="3333CC"/>
              </a:buClr>
              <a:buFontTx/>
              <a:defRPr sz="2800">
                <a:latin typeface="Arial"/>
                <a:ea typeface="Arial"/>
                <a:cs typeface="Arial"/>
                <a:sym typeface="Arial"/>
              </a:defRPr>
            </a:lvl1pPr>
            <a:lvl2pPr marL="778124" indent="-328133">
              <a:spcBef>
                <a:spcPts val="600"/>
              </a:spcBef>
              <a:buClr>
                <a:srgbClr val="3333CC"/>
              </a:buClr>
              <a:buFontTx/>
              <a:buChar char="–"/>
              <a:defRPr sz="2800">
                <a:latin typeface="Arial"/>
                <a:ea typeface="Arial"/>
                <a:cs typeface="Arial"/>
                <a:sym typeface="Arial"/>
              </a:defRPr>
            </a:lvl2pPr>
            <a:lvl3pPr marL="1214995" indent="-314995">
              <a:spcBef>
                <a:spcPts val="600"/>
              </a:spcBef>
              <a:buClr>
                <a:srgbClr val="3333CC"/>
              </a:buClr>
              <a:buFontTx/>
              <a:defRPr sz="2800">
                <a:latin typeface="Arial"/>
                <a:ea typeface="Arial"/>
                <a:cs typeface="Arial"/>
                <a:sym typeface="Arial"/>
              </a:defRPr>
            </a:lvl3pPr>
            <a:lvl4pPr marL="1699990" indent="-349995">
              <a:spcBef>
                <a:spcPts val="600"/>
              </a:spcBef>
              <a:buClr>
                <a:srgbClr val="3333CC"/>
              </a:buClr>
              <a:buFontTx/>
              <a:buChar char="–"/>
              <a:defRPr sz="2800">
                <a:latin typeface="Arial"/>
                <a:ea typeface="Arial"/>
                <a:cs typeface="Arial"/>
                <a:sym typeface="Arial"/>
              </a:defRPr>
            </a:lvl4pPr>
            <a:lvl5pPr marL="2193726" indent="-393744">
              <a:spcBef>
                <a:spcPts val="600"/>
              </a:spcBef>
              <a:buClr>
                <a:srgbClr val="3333CC"/>
              </a:buClr>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11" name="Shape 511"/>
          <p:cNvSpPr>
            <a:spLocks noGrp="1"/>
          </p:cNvSpPr>
          <p:nvPr>
            <p:ph type="sldNum" sz="quarter" idx="2"/>
          </p:nvPr>
        </p:nvSpPr>
        <p:spPr>
          <a:xfrm>
            <a:off x="8177699" y="6248400"/>
            <a:ext cx="280501" cy="318600"/>
          </a:xfrm>
          <a:prstGeom prst="rect">
            <a:avLst/>
          </a:prstGeom>
          <a:ln w="12700">
            <a:noFill/>
            <a:miter lim="400000"/>
          </a:ln>
        </p:spPr>
        <p:txBody>
          <a:bodyPr wrap="none" lIns="44999" tIns="44999" rIns="44999" bIns="4499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20440289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solidFill>
                  <a:srgbClr val="EEECE1"/>
                </a:solidFill>
              </a:rPr>
              <a:pPr/>
              <a:t>5/20/2021</a:t>
            </a:fld>
            <a:endParaRPr lang="en-US" dirty="0">
              <a:solidFill>
                <a:srgbClr val="EEECE1"/>
              </a:solidFill>
            </a:endParaRPr>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EECE1"/>
              </a:solidFill>
            </a:endParaRPr>
          </a:p>
        </p:txBody>
      </p:sp>
    </p:spTree>
    <p:extLst>
      <p:ext uri="{BB962C8B-B14F-4D97-AF65-F5344CB8AC3E}">
        <p14:creationId xmlns:p14="http://schemas.microsoft.com/office/powerpoint/2010/main" val="3693543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4_Title Slide">
    <p:spTree>
      <p:nvGrpSpPr>
        <p:cNvPr id="1" name=""/>
        <p:cNvGrpSpPr/>
        <p:nvPr/>
      </p:nvGrpSpPr>
      <p:grpSpPr>
        <a:xfrm>
          <a:off x="0" y="0"/>
          <a:ext cx="0" cy="0"/>
          <a:chOff x="0" y="0"/>
          <a:chExt cx="0" cy="0"/>
        </a:xfrm>
      </p:grpSpPr>
      <p:sp>
        <p:nvSpPr>
          <p:cNvPr id="518" name="Shape 518"/>
          <p:cNvSpPr>
            <a:spLocks noGrp="1"/>
          </p:cNvSpPr>
          <p:nvPr>
            <p:ph type="title"/>
          </p:nvPr>
        </p:nvSpPr>
        <p:spPr>
          <a:xfrm>
            <a:off x="685800" y="2130530"/>
            <a:ext cx="7772400" cy="1470026"/>
          </a:xfrm>
          <a:prstGeom prst="rect">
            <a:avLst/>
          </a:prstGeom>
        </p:spPr>
        <p:txBody>
          <a:bodyPr lIns="44880" tIns="44880" rIns="44880" bIns="44880"/>
          <a:lstStyle>
            <a:lvl1pPr algn="ctr" defTabSz="897611">
              <a:defRPr sz="4400" spc="0">
                <a:solidFill>
                  <a:srgbClr val="000000"/>
                </a:solidFill>
                <a:latin typeface="+mn-lt"/>
                <a:ea typeface="+mn-ea"/>
                <a:cs typeface="+mn-cs"/>
                <a:sym typeface="Calibri"/>
              </a:defRPr>
            </a:lvl1pPr>
          </a:lstStyle>
          <a:p>
            <a:r>
              <a:t>Title Text</a:t>
            </a:r>
          </a:p>
        </p:txBody>
      </p:sp>
      <p:sp>
        <p:nvSpPr>
          <p:cNvPr id="519" name="Shape 519"/>
          <p:cNvSpPr>
            <a:spLocks noGrp="1"/>
          </p:cNvSpPr>
          <p:nvPr>
            <p:ph type="body" sz="quarter" idx="1"/>
          </p:nvPr>
        </p:nvSpPr>
        <p:spPr>
          <a:xfrm>
            <a:off x="1371600" y="3886203"/>
            <a:ext cx="6400800" cy="1752601"/>
          </a:xfrm>
          <a:prstGeom prst="rect">
            <a:avLst/>
          </a:prstGeom>
        </p:spPr>
        <p:txBody>
          <a:bodyPr lIns="44880" tIns="44880" rIns="44880" bIns="44880"/>
          <a:lstStyle>
            <a:lvl1pPr marL="0" indent="0" algn="ctr" defTabSz="897611">
              <a:spcBef>
                <a:spcPts val="700"/>
              </a:spcBef>
              <a:buClrTx/>
              <a:buSzTx/>
              <a:buFontTx/>
              <a:buNone/>
              <a:defRPr sz="3200">
                <a:solidFill>
                  <a:srgbClr val="888888"/>
                </a:solidFill>
              </a:defRPr>
            </a:lvl1pPr>
            <a:lvl2pPr marL="0" indent="448811" algn="ctr" defTabSz="897611">
              <a:spcBef>
                <a:spcPts val="700"/>
              </a:spcBef>
              <a:buClrTx/>
              <a:buSzTx/>
              <a:buFontTx/>
              <a:buNone/>
              <a:defRPr sz="3200">
                <a:solidFill>
                  <a:srgbClr val="888888"/>
                </a:solidFill>
              </a:defRPr>
            </a:lvl2pPr>
            <a:lvl3pPr marL="0" indent="897611" algn="ctr" defTabSz="897611">
              <a:spcBef>
                <a:spcPts val="700"/>
              </a:spcBef>
              <a:buClrTx/>
              <a:buSzTx/>
              <a:buFontTx/>
              <a:buNone/>
              <a:defRPr sz="3200">
                <a:solidFill>
                  <a:srgbClr val="888888"/>
                </a:solidFill>
              </a:defRPr>
            </a:lvl3pPr>
            <a:lvl4pPr marL="0" indent="1346414" algn="ctr" defTabSz="897611">
              <a:spcBef>
                <a:spcPts val="700"/>
              </a:spcBef>
              <a:buClrTx/>
              <a:buSzTx/>
              <a:buFontTx/>
              <a:buNone/>
              <a:defRPr sz="3200">
                <a:solidFill>
                  <a:srgbClr val="888888"/>
                </a:solidFill>
              </a:defRPr>
            </a:lvl4pPr>
            <a:lvl5pPr marL="0" indent="1795228" algn="ctr" defTabSz="897611">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20" name="Shape 520"/>
          <p:cNvSpPr>
            <a:spLocks noGrp="1"/>
          </p:cNvSpPr>
          <p:nvPr>
            <p:ph type="sldNum" sz="quarter" idx="2"/>
          </p:nvPr>
        </p:nvSpPr>
        <p:spPr>
          <a:xfrm>
            <a:off x="8414824" y="6407730"/>
            <a:ext cx="271977" cy="262576"/>
          </a:xfrm>
          <a:prstGeom prst="rect">
            <a:avLst/>
          </a:prstGeom>
          <a:ln w="12700">
            <a:noFill/>
            <a:miter lim="400000"/>
          </a:ln>
        </p:spPr>
        <p:txBody>
          <a:bodyPr wrap="none" lIns="44880" tIns="44880" rIns="44880" bIns="44880"/>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97588972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25_Title Slide">
    <p:spTree>
      <p:nvGrpSpPr>
        <p:cNvPr id="1" name=""/>
        <p:cNvGrpSpPr/>
        <p:nvPr/>
      </p:nvGrpSpPr>
      <p:grpSpPr>
        <a:xfrm>
          <a:off x="0" y="0"/>
          <a:ext cx="0" cy="0"/>
          <a:chOff x="0" y="0"/>
          <a:chExt cx="0" cy="0"/>
        </a:xfrm>
      </p:grpSpPr>
      <p:sp>
        <p:nvSpPr>
          <p:cNvPr id="527" name="Shape 527"/>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528" name="Shape 528"/>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29" name="Shape 529"/>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01894010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26_Title Slide">
    <p:spTree>
      <p:nvGrpSpPr>
        <p:cNvPr id="1" name=""/>
        <p:cNvGrpSpPr/>
        <p:nvPr/>
      </p:nvGrpSpPr>
      <p:grpSpPr>
        <a:xfrm>
          <a:off x="0" y="0"/>
          <a:ext cx="0" cy="0"/>
          <a:chOff x="0" y="0"/>
          <a:chExt cx="0" cy="0"/>
        </a:xfrm>
      </p:grpSpPr>
      <p:sp>
        <p:nvSpPr>
          <p:cNvPr id="536" name="Shape 536"/>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537" name="Shape 537"/>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8" name="Shape 538"/>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17599545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27_Title Slide">
    <p:spTree>
      <p:nvGrpSpPr>
        <p:cNvPr id="1" name=""/>
        <p:cNvGrpSpPr/>
        <p:nvPr/>
      </p:nvGrpSpPr>
      <p:grpSpPr>
        <a:xfrm>
          <a:off x="0" y="0"/>
          <a:ext cx="0" cy="0"/>
          <a:chOff x="0" y="0"/>
          <a:chExt cx="0" cy="0"/>
        </a:xfrm>
      </p:grpSpPr>
      <p:sp>
        <p:nvSpPr>
          <p:cNvPr id="545" name="Shape 545"/>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546" name="Shape 546"/>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47" name="Shape 547"/>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6981901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28_Title Slide">
    <p:spTree>
      <p:nvGrpSpPr>
        <p:cNvPr id="1" name=""/>
        <p:cNvGrpSpPr/>
        <p:nvPr/>
      </p:nvGrpSpPr>
      <p:grpSpPr>
        <a:xfrm>
          <a:off x="0" y="0"/>
          <a:ext cx="0" cy="0"/>
          <a:chOff x="0" y="0"/>
          <a:chExt cx="0" cy="0"/>
        </a:xfrm>
      </p:grpSpPr>
      <p:sp>
        <p:nvSpPr>
          <p:cNvPr id="563" name="Shape 563"/>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564" name="Shape 564"/>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5" name="Shape 565"/>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4763659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572"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573"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574"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575" name="Shape 575"/>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576" name="Shape 576"/>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7" name="Shape 577"/>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80476478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pic>
        <p:nvPicPr>
          <p:cNvPr id="584"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585"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586" name="Shape 586"/>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289602426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_Title Slide 0">
    <p:bg>
      <p:bgPr>
        <a:solidFill>
          <a:srgbClr val="000000"/>
        </a:solidFill>
        <a:effectLst/>
      </p:bgPr>
    </p:bg>
    <p:spTree>
      <p:nvGrpSpPr>
        <p:cNvPr id="1" name=""/>
        <p:cNvGrpSpPr/>
        <p:nvPr/>
      </p:nvGrpSpPr>
      <p:grpSpPr>
        <a:xfrm>
          <a:off x="0" y="0"/>
          <a:ext cx="0" cy="0"/>
          <a:chOff x="0" y="0"/>
          <a:chExt cx="0" cy="0"/>
        </a:xfrm>
      </p:grpSpPr>
      <p:sp>
        <p:nvSpPr>
          <p:cNvPr id="593" name="Shape 593"/>
          <p:cNvSpPr>
            <a:spLocks noGrp="1"/>
          </p:cNvSpPr>
          <p:nvPr>
            <p:ph type="title"/>
          </p:nvPr>
        </p:nvSpPr>
        <p:spPr>
          <a:xfrm>
            <a:off x="685800" y="2130425"/>
            <a:ext cx="7772400" cy="1470025"/>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594" name="Shape 594"/>
          <p:cNvSpPr>
            <a:spLocks noGrp="1"/>
          </p:cNvSpPr>
          <p:nvPr>
            <p:ph type="body" sz="quarter" idx="1"/>
          </p:nvPr>
        </p:nvSpPr>
        <p:spPr>
          <a:xfrm>
            <a:off x="1371600" y="3886200"/>
            <a:ext cx="6400800" cy="1752600"/>
          </a:xfrm>
          <a:prstGeom prst="rect">
            <a:avLst/>
          </a:prstGeom>
        </p:spPr>
        <p:txBody>
          <a:bodyPr/>
          <a:lstStyle>
            <a:lvl1pPr marL="0" indent="0" algn="ctr">
              <a:spcBef>
                <a:spcPts val="600"/>
              </a:spcBef>
              <a:buClrTx/>
              <a:buSzTx/>
              <a:buFontTx/>
              <a:buNone/>
              <a:defRPr sz="2800">
                <a:latin typeface="Arial"/>
                <a:ea typeface="Arial"/>
                <a:cs typeface="Arial"/>
                <a:sym typeface="Arial"/>
              </a:defRPr>
            </a:lvl1pPr>
            <a:lvl2pPr marL="0" indent="457200" algn="ctr">
              <a:spcBef>
                <a:spcPts val="600"/>
              </a:spcBef>
              <a:buClrTx/>
              <a:buSzTx/>
              <a:buFontTx/>
              <a:buNone/>
              <a:defRPr sz="2800">
                <a:latin typeface="Arial"/>
                <a:ea typeface="Arial"/>
                <a:cs typeface="Arial"/>
                <a:sym typeface="Arial"/>
              </a:defRPr>
            </a:lvl2pPr>
            <a:lvl3pPr marL="0" indent="914400" algn="ctr">
              <a:spcBef>
                <a:spcPts val="600"/>
              </a:spcBef>
              <a:buClrTx/>
              <a:buSzTx/>
              <a:buFontTx/>
              <a:buNone/>
              <a:defRPr sz="2800">
                <a:latin typeface="Arial"/>
                <a:ea typeface="Arial"/>
                <a:cs typeface="Arial"/>
                <a:sym typeface="Arial"/>
              </a:defRPr>
            </a:lvl3pPr>
            <a:lvl4pPr marL="0" indent="1371600" algn="ctr">
              <a:spcBef>
                <a:spcPts val="600"/>
              </a:spcBef>
              <a:buClrTx/>
              <a:buSzTx/>
              <a:buFontTx/>
              <a:buNone/>
              <a:defRPr sz="2800">
                <a:latin typeface="Arial"/>
                <a:ea typeface="Arial"/>
                <a:cs typeface="Arial"/>
                <a:sym typeface="Arial"/>
              </a:defRPr>
            </a:lvl4pPr>
            <a:lvl5pPr marL="0" indent="1828800" algn="ctr">
              <a:spcBef>
                <a:spcPts val="600"/>
              </a:spcBef>
              <a:buClrTx/>
              <a:buSzTx/>
              <a:buFontTx/>
              <a:buNone/>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95" name="Shape 595"/>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311659217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4_Blank">
    <p:spTree>
      <p:nvGrpSpPr>
        <p:cNvPr id="1" name=""/>
        <p:cNvGrpSpPr/>
        <p:nvPr/>
      </p:nvGrpSpPr>
      <p:grpSpPr>
        <a:xfrm>
          <a:off x="0" y="0"/>
          <a:ext cx="0" cy="0"/>
          <a:chOff x="0" y="0"/>
          <a:chExt cx="0" cy="0"/>
        </a:xfrm>
      </p:grpSpPr>
      <p:pic>
        <p:nvPicPr>
          <p:cNvPr id="602"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603"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604" name="Shape 604"/>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218944514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29_Title Slide">
    <p:spTree>
      <p:nvGrpSpPr>
        <p:cNvPr id="1" name=""/>
        <p:cNvGrpSpPr/>
        <p:nvPr/>
      </p:nvGrpSpPr>
      <p:grpSpPr>
        <a:xfrm>
          <a:off x="0" y="0"/>
          <a:ext cx="0" cy="0"/>
          <a:chOff x="0" y="0"/>
          <a:chExt cx="0" cy="0"/>
        </a:xfrm>
      </p:grpSpPr>
      <p:sp>
        <p:nvSpPr>
          <p:cNvPr id="611" name="Shape 611"/>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12" name="Shape 612"/>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13" name="Shape 613"/>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1154567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6240052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30_Title Slide">
    <p:spTree>
      <p:nvGrpSpPr>
        <p:cNvPr id="1" name=""/>
        <p:cNvGrpSpPr/>
        <p:nvPr/>
      </p:nvGrpSpPr>
      <p:grpSpPr>
        <a:xfrm>
          <a:off x="0" y="0"/>
          <a:ext cx="0" cy="0"/>
          <a:chOff x="0" y="0"/>
          <a:chExt cx="0" cy="0"/>
        </a:xfrm>
      </p:grpSpPr>
      <p:sp>
        <p:nvSpPr>
          <p:cNvPr id="620" name="Shape 620"/>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21" name="Shape 621"/>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22" name="Shape 622"/>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92746138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31_Title Slide">
    <p:spTree>
      <p:nvGrpSpPr>
        <p:cNvPr id="1" name=""/>
        <p:cNvGrpSpPr/>
        <p:nvPr/>
      </p:nvGrpSpPr>
      <p:grpSpPr>
        <a:xfrm>
          <a:off x="0" y="0"/>
          <a:ext cx="0" cy="0"/>
          <a:chOff x="0" y="0"/>
          <a:chExt cx="0" cy="0"/>
        </a:xfrm>
      </p:grpSpPr>
      <p:sp>
        <p:nvSpPr>
          <p:cNvPr id="629" name="Shape 629"/>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30" name="Shape 630"/>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31" name="Shape 631"/>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11157395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32_Title Slide">
    <p:spTree>
      <p:nvGrpSpPr>
        <p:cNvPr id="1" name=""/>
        <p:cNvGrpSpPr/>
        <p:nvPr/>
      </p:nvGrpSpPr>
      <p:grpSpPr>
        <a:xfrm>
          <a:off x="0" y="0"/>
          <a:ext cx="0" cy="0"/>
          <a:chOff x="0" y="0"/>
          <a:chExt cx="0" cy="0"/>
        </a:xfrm>
      </p:grpSpPr>
      <p:sp>
        <p:nvSpPr>
          <p:cNvPr id="638" name="Shape 638"/>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39" name="Shape 639"/>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40" name="Shape 640"/>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32265494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33_Title Slide">
    <p:spTree>
      <p:nvGrpSpPr>
        <p:cNvPr id="1" name=""/>
        <p:cNvGrpSpPr/>
        <p:nvPr/>
      </p:nvGrpSpPr>
      <p:grpSpPr>
        <a:xfrm>
          <a:off x="0" y="0"/>
          <a:ext cx="0" cy="0"/>
          <a:chOff x="0" y="0"/>
          <a:chExt cx="0" cy="0"/>
        </a:xfrm>
      </p:grpSpPr>
      <p:sp>
        <p:nvSpPr>
          <p:cNvPr id="647" name="Shape 647"/>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48" name="Shape 648"/>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49" name="Shape 649"/>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69984198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34_Title Slide">
    <p:spTree>
      <p:nvGrpSpPr>
        <p:cNvPr id="1" name=""/>
        <p:cNvGrpSpPr/>
        <p:nvPr/>
      </p:nvGrpSpPr>
      <p:grpSpPr>
        <a:xfrm>
          <a:off x="0" y="0"/>
          <a:ext cx="0" cy="0"/>
          <a:chOff x="0" y="0"/>
          <a:chExt cx="0" cy="0"/>
        </a:xfrm>
      </p:grpSpPr>
      <p:sp>
        <p:nvSpPr>
          <p:cNvPr id="656" name="Shape 656"/>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57" name="Shape 657"/>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58" name="Shape 658"/>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98609975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35_Title Slide">
    <p:spTree>
      <p:nvGrpSpPr>
        <p:cNvPr id="1" name=""/>
        <p:cNvGrpSpPr/>
        <p:nvPr/>
      </p:nvGrpSpPr>
      <p:grpSpPr>
        <a:xfrm>
          <a:off x="0" y="0"/>
          <a:ext cx="0" cy="0"/>
          <a:chOff x="0" y="0"/>
          <a:chExt cx="0" cy="0"/>
        </a:xfrm>
      </p:grpSpPr>
      <p:sp>
        <p:nvSpPr>
          <p:cNvPr id="665" name="Shape 665"/>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66" name="Shape 666"/>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67" name="Shape 667"/>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2133768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36_Title Slide">
    <p:spTree>
      <p:nvGrpSpPr>
        <p:cNvPr id="1" name=""/>
        <p:cNvGrpSpPr/>
        <p:nvPr/>
      </p:nvGrpSpPr>
      <p:grpSpPr>
        <a:xfrm>
          <a:off x="0" y="0"/>
          <a:ext cx="0" cy="0"/>
          <a:chOff x="0" y="0"/>
          <a:chExt cx="0" cy="0"/>
        </a:xfrm>
      </p:grpSpPr>
      <p:sp>
        <p:nvSpPr>
          <p:cNvPr id="674" name="Shape 674"/>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75" name="Shape 675"/>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76" name="Shape 676"/>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43427755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7_Title Slide">
    <p:spTree>
      <p:nvGrpSpPr>
        <p:cNvPr id="1" name=""/>
        <p:cNvGrpSpPr/>
        <p:nvPr/>
      </p:nvGrpSpPr>
      <p:grpSpPr>
        <a:xfrm>
          <a:off x="0" y="0"/>
          <a:ext cx="0" cy="0"/>
          <a:chOff x="0" y="0"/>
          <a:chExt cx="0" cy="0"/>
        </a:xfrm>
      </p:grpSpPr>
      <p:sp>
        <p:nvSpPr>
          <p:cNvPr id="683" name="Shape 683"/>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684" name="Shape 684"/>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85" name="Shape 685"/>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46443452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692" name="Shape 692"/>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693" name="Shape 693"/>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4" name="Shape 694"/>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153313592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38_Title Slide">
    <p:spTree>
      <p:nvGrpSpPr>
        <p:cNvPr id="1" name=""/>
        <p:cNvGrpSpPr/>
        <p:nvPr/>
      </p:nvGrpSpPr>
      <p:grpSpPr>
        <a:xfrm>
          <a:off x="0" y="0"/>
          <a:ext cx="0" cy="0"/>
          <a:chOff x="0" y="0"/>
          <a:chExt cx="0" cy="0"/>
        </a:xfrm>
      </p:grpSpPr>
      <p:sp>
        <p:nvSpPr>
          <p:cNvPr id="701" name="Shape 701"/>
          <p:cNvSpPr>
            <a:spLocks noGrp="1"/>
          </p:cNvSpPr>
          <p:nvPr>
            <p:ph type="title"/>
          </p:nvPr>
        </p:nvSpPr>
        <p:spPr>
          <a:xfrm>
            <a:off x="685800" y="2130425"/>
            <a:ext cx="7772400" cy="1470025"/>
          </a:xfrm>
          <a:prstGeom prst="rect">
            <a:avLst/>
          </a:prstGeom>
        </p:spPr>
        <p:txBody>
          <a:bodyPr lIns="45687" tIns="45687" rIns="45687" bIns="45687"/>
          <a:lstStyle>
            <a:lvl1pPr algn="ctr" defTabSz="457200">
              <a:defRPr sz="4400" spc="0">
                <a:solidFill>
                  <a:srgbClr val="000000"/>
                </a:solidFill>
                <a:latin typeface="+mn-lt"/>
                <a:ea typeface="+mn-ea"/>
                <a:cs typeface="+mn-cs"/>
                <a:sym typeface="Calibri"/>
              </a:defRPr>
            </a:lvl1pPr>
          </a:lstStyle>
          <a:p>
            <a:r>
              <a:t>Title Text</a:t>
            </a:r>
          </a:p>
        </p:txBody>
      </p:sp>
      <p:sp>
        <p:nvSpPr>
          <p:cNvPr id="702" name="Shape 702"/>
          <p:cNvSpPr>
            <a:spLocks noGrp="1"/>
          </p:cNvSpPr>
          <p:nvPr>
            <p:ph type="body" sz="quarter" idx="1"/>
          </p:nvPr>
        </p:nvSpPr>
        <p:spPr>
          <a:xfrm>
            <a:off x="1371600" y="3886200"/>
            <a:ext cx="6400800" cy="1752600"/>
          </a:xfrm>
          <a:prstGeom prst="rect">
            <a:avLst/>
          </a:prstGeom>
        </p:spPr>
        <p:txBody>
          <a:bodyPr lIns="45687" tIns="45687" rIns="45687" bIns="45687"/>
          <a:lstStyle>
            <a:lvl1pPr marL="0" indent="0" algn="ctr" defTabSz="457200">
              <a:spcBef>
                <a:spcPts val="700"/>
              </a:spcBef>
              <a:buClrTx/>
              <a:buSzTx/>
              <a:buFontTx/>
              <a:buNone/>
              <a:defRPr sz="3200">
                <a:solidFill>
                  <a:srgbClr val="888888"/>
                </a:solidFill>
              </a:defRPr>
            </a:lvl1pPr>
            <a:lvl2pPr marL="0" indent="457200" algn="ctr" defTabSz="457200">
              <a:spcBef>
                <a:spcPts val="700"/>
              </a:spcBef>
              <a:buClrTx/>
              <a:buSzTx/>
              <a:buFontTx/>
              <a:buNone/>
              <a:defRPr sz="3200">
                <a:solidFill>
                  <a:srgbClr val="888888"/>
                </a:solidFill>
              </a:defRPr>
            </a:lvl2pPr>
            <a:lvl3pPr marL="0" indent="914400" algn="ctr" defTabSz="457200">
              <a:spcBef>
                <a:spcPts val="700"/>
              </a:spcBef>
              <a:buClrTx/>
              <a:buSzTx/>
              <a:buFontTx/>
              <a:buNone/>
              <a:defRPr sz="3200">
                <a:solidFill>
                  <a:srgbClr val="888888"/>
                </a:solidFill>
              </a:defRPr>
            </a:lvl3pPr>
            <a:lvl4pPr marL="0" indent="1371600" algn="ctr" defTabSz="457200">
              <a:spcBef>
                <a:spcPts val="700"/>
              </a:spcBef>
              <a:buClrTx/>
              <a:buSzTx/>
              <a:buFontTx/>
              <a:buNone/>
              <a:defRPr sz="3200">
                <a:solidFill>
                  <a:srgbClr val="888888"/>
                </a:solidFill>
              </a:defRPr>
            </a:lvl4pPr>
            <a:lvl5pPr marL="0" indent="1828800" algn="ctr" defTabSz="457200">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03" name="Shape 703"/>
          <p:cNvSpPr>
            <a:spLocks noGrp="1"/>
          </p:cNvSpPr>
          <p:nvPr>
            <p:ph type="sldNum" sz="quarter" idx="2"/>
          </p:nvPr>
        </p:nvSpPr>
        <p:spPr>
          <a:xfrm>
            <a:off x="8422884" y="6404325"/>
            <a:ext cx="263917" cy="269175"/>
          </a:xfrm>
          <a:prstGeom prst="rect">
            <a:avLst/>
          </a:prstGeom>
          <a:ln w="12700">
            <a:noFill/>
            <a:miter lim="400000"/>
          </a:ln>
        </p:spPr>
        <p:txBody>
          <a:bodyPr wrap="none" lIns="45687" tIns="45687" rIns="45687" bIns="45687"/>
          <a:lstStyle>
            <a:lvl1pPr algn="r">
              <a:defRPr sz="1200">
                <a:solidFill>
                  <a:srgbClr val="898989"/>
                </a:solidFill>
              </a:defRPr>
            </a:lvl1pPr>
          </a:lstStyle>
          <a:p>
            <a:fld id="{86CB4B4D-7CA3-9044-876B-883B54F8677D}" type="slidenum">
              <a:rPr/>
              <a:pPr/>
              <a:t>‹#›</a:t>
            </a:fld>
            <a:endParaRPr/>
          </a:p>
        </p:txBody>
      </p:sp>
    </p:spTree>
    <p:extLst>
      <p:ext uri="{BB962C8B-B14F-4D97-AF65-F5344CB8AC3E}">
        <p14:creationId xmlns:p14="http://schemas.microsoft.com/office/powerpoint/2010/main" val="28566368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solidFill>
                  <a:srgbClr val="EEECE1"/>
                </a:solidFill>
              </a:rPr>
              <a:pPr/>
              <a:t>5/20/2021</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17693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5_Blank">
    <p:spTree>
      <p:nvGrpSpPr>
        <p:cNvPr id="1" name=""/>
        <p:cNvGrpSpPr/>
        <p:nvPr/>
      </p:nvGrpSpPr>
      <p:grpSpPr>
        <a:xfrm>
          <a:off x="0" y="0"/>
          <a:ext cx="0" cy="0"/>
          <a:chOff x="0" y="0"/>
          <a:chExt cx="0" cy="0"/>
        </a:xfrm>
      </p:grpSpPr>
      <p:pic>
        <p:nvPicPr>
          <p:cNvPr id="710"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71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pic>
        <p:nvPicPr>
          <p:cNvPr id="712"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713" name="Shape 713"/>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426868410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39_Title Slide">
    <p:spTree>
      <p:nvGrpSpPr>
        <p:cNvPr id="1" name=""/>
        <p:cNvGrpSpPr/>
        <p:nvPr/>
      </p:nvGrpSpPr>
      <p:grpSpPr>
        <a:xfrm>
          <a:off x="0" y="0"/>
          <a:ext cx="0" cy="0"/>
          <a:chOff x="0" y="0"/>
          <a:chExt cx="0" cy="0"/>
        </a:xfrm>
      </p:grpSpPr>
      <p:sp>
        <p:nvSpPr>
          <p:cNvPr id="729" name="Shape 729"/>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mn-lt"/>
                <a:ea typeface="+mn-ea"/>
                <a:cs typeface="+mn-cs"/>
                <a:sym typeface="Calibri"/>
              </a:defRPr>
            </a:lvl1pPr>
          </a:lstStyle>
          <a:p>
            <a:r>
              <a:t>Title Text</a:t>
            </a:r>
          </a:p>
        </p:txBody>
      </p:sp>
      <p:sp>
        <p:nvSpPr>
          <p:cNvPr id="730" name="Shape 730"/>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defRPr>
            </a:lvl1pPr>
            <a:lvl2pPr marL="0" indent="457200" algn="ctr">
              <a:spcBef>
                <a:spcPts val="700"/>
              </a:spcBef>
              <a:buClrTx/>
              <a:buSzTx/>
              <a:buFontTx/>
              <a:buNone/>
              <a:defRPr sz="3200">
                <a:solidFill>
                  <a:srgbClr val="888888"/>
                </a:solidFill>
              </a:defRPr>
            </a:lvl2pPr>
            <a:lvl3pPr marL="0" indent="914400" algn="ctr">
              <a:spcBef>
                <a:spcPts val="700"/>
              </a:spcBef>
              <a:buClrTx/>
              <a:buSzTx/>
              <a:buFontTx/>
              <a:buNone/>
              <a:defRPr sz="3200">
                <a:solidFill>
                  <a:srgbClr val="888888"/>
                </a:solidFill>
              </a:defRPr>
            </a:lvl3pPr>
            <a:lvl4pPr marL="0" indent="1371600" algn="ctr">
              <a:spcBef>
                <a:spcPts val="700"/>
              </a:spcBef>
              <a:buClrTx/>
              <a:buSzTx/>
              <a:buFontTx/>
              <a:buNone/>
              <a:defRPr sz="3200">
                <a:solidFill>
                  <a:srgbClr val="888888"/>
                </a:solidFill>
              </a:defRPr>
            </a:lvl4pPr>
            <a:lvl5pPr marL="0" indent="1828800" algn="ctr">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31" name="Shape 731"/>
          <p:cNvSpPr>
            <a:spLocks noGrp="1"/>
          </p:cNvSpPr>
          <p:nvPr>
            <p:ph type="sldNum" sz="quarter" idx="2"/>
          </p:nvPr>
        </p:nvSpPr>
        <p:spPr>
          <a:xfrm>
            <a:off x="8413144" y="6406785"/>
            <a:ext cx="273657" cy="264255"/>
          </a:xfrm>
          <a:prstGeom prst="rect">
            <a:avLst/>
          </a:prstGeom>
          <a:ln w="12700">
            <a:noFill/>
            <a:miter lim="400000"/>
          </a:ln>
        </p:spPr>
        <p:txBody>
          <a:bodyPr wrap="none" lIns="45719" tIns="45719" rIns="45719" bIns="45719"/>
          <a:lstStyle>
            <a:lvl1pPr algn="r">
              <a:defRPr sz="1200">
                <a:solidFill>
                  <a:srgbClr val="888888"/>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10703068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40_Title Slide">
    <p:spTree>
      <p:nvGrpSpPr>
        <p:cNvPr id="1" name=""/>
        <p:cNvGrpSpPr/>
        <p:nvPr/>
      </p:nvGrpSpPr>
      <p:grpSpPr>
        <a:xfrm>
          <a:off x="0" y="0"/>
          <a:ext cx="0" cy="0"/>
          <a:chOff x="0" y="0"/>
          <a:chExt cx="0" cy="0"/>
        </a:xfrm>
      </p:grpSpPr>
      <p:sp>
        <p:nvSpPr>
          <p:cNvPr id="738" name="Shape 738"/>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Arial"/>
                <a:ea typeface="Arial"/>
                <a:cs typeface="Arial"/>
                <a:sym typeface="Arial"/>
              </a:defRPr>
            </a:lvl1pPr>
          </a:lstStyle>
          <a:p>
            <a:r>
              <a:t>Title Text</a:t>
            </a:r>
          </a:p>
        </p:txBody>
      </p:sp>
      <p:sp>
        <p:nvSpPr>
          <p:cNvPr id="739" name="Shape 739"/>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latin typeface="Arial"/>
                <a:ea typeface="Arial"/>
                <a:cs typeface="Arial"/>
                <a:sym typeface="Arial"/>
              </a:defRPr>
            </a:lvl1pPr>
            <a:lvl2pPr marL="0" indent="457200" algn="ctr">
              <a:spcBef>
                <a:spcPts val="700"/>
              </a:spcBef>
              <a:buClrTx/>
              <a:buSzTx/>
              <a:buFontTx/>
              <a:buNone/>
              <a:defRPr sz="3200">
                <a:latin typeface="Arial"/>
                <a:ea typeface="Arial"/>
                <a:cs typeface="Arial"/>
                <a:sym typeface="Arial"/>
              </a:defRPr>
            </a:lvl2pPr>
            <a:lvl3pPr marL="0" indent="914400" algn="ctr">
              <a:spcBef>
                <a:spcPts val="700"/>
              </a:spcBef>
              <a:buClrTx/>
              <a:buSzTx/>
              <a:buFontTx/>
              <a:buNone/>
              <a:defRPr sz="3200">
                <a:latin typeface="Arial"/>
                <a:ea typeface="Arial"/>
                <a:cs typeface="Arial"/>
                <a:sym typeface="Arial"/>
              </a:defRPr>
            </a:lvl3pPr>
            <a:lvl4pPr marL="0" indent="1371600" algn="ctr">
              <a:spcBef>
                <a:spcPts val="700"/>
              </a:spcBef>
              <a:buClrTx/>
              <a:buSzTx/>
              <a:buFontTx/>
              <a:buNone/>
              <a:defRPr sz="3200">
                <a:latin typeface="Arial"/>
                <a:ea typeface="Arial"/>
                <a:cs typeface="Arial"/>
                <a:sym typeface="Arial"/>
              </a:defRPr>
            </a:lvl4pPr>
            <a:lvl5pPr marL="0" indent="1828800" algn="ctr">
              <a:spcBef>
                <a:spcPts val="700"/>
              </a:spcBef>
              <a:buClrTx/>
              <a:buSzTx/>
              <a:buFontTx/>
              <a:buNone/>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40" name="Shape 740"/>
          <p:cNvSpPr>
            <a:spLocks noGrp="1"/>
          </p:cNvSpPr>
          <p:nvPr>
            <p:ph type="sldNum" sz="quarter" idx="2"/>
          </p:nvPr>
        </p:nvSpPr>
        <p:spPr>
          <a:xfrm>
            <a:off x="8156292" y="6248400"/>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32802208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747" name="Shape 747"/>
          <p:cNvSpPr>
            <a:spLocks noGrp="1"/>
          </p:cNvSpPr>
          <p:nvPr>
            <p:ph type="title"/>
          </p:nvPr>
        </p:nvSpPr>
        <p:spPr>
          <a:xfrm>
            <a:off x="685800" y="609600"/>
            <a:ext cx="7772400" cy="1143000"/>
          </a:xfrm>
          <a:prstGeom prst="rect">
            <a:avLst/>
          </a:prstGeom>
        </p:spPr>
        <p:txBody>
          <a:bodyPr/>
          <a:lstStyle>
            <a:lvl1pPr algn="ctr">
              <a:defRPr sz="4400" spc="0">
                <a:solidFill>
                  <a:srgbClr val="000000"/>
                </a:solidFill>
                <a:latin typeface="Arial"/>
                <a:ea typeface="Arial"/>
                <a:cs typeface="Arial"/>
                <a:sym typeface="Arial"/>
              </a:defRPr>
            </a:lvl1pPr>
          </a:lstStyle>
          <a:p>
            <a:r>
              <a:t>Title Text</a:t>
            </a:r>
          </a:p>
        </p:txBody>
      </p:sp>
      <p:sp>
        <p:nvSpPr>
          <p:cNvPr id="748" name="Shape 748"/>
          <p:cNvSpPr>
            <a:spLocks noGrp="1"/>
          </p:cNvSpPr>
          <p:nvPr>
            <p:ph type="body" idx="1"/>
          </p:nvPr>
        </p:nvSpPr>
        <p:spPr>
          <a:xfrm>
            <a:off x="685800" y="1981200"/>
            <a:ext cx="7772400" cy="4114800"/>
          </a:xfrm>
          <a:prstGeom prst="rect">
            <a:avLst/>
          </a:prstGeom>
        </p:spPr>
        <p:txBody>
          <a:bodyPr/>
          <a:lstStyle>
            <a:lvl1pPr indent="-342900">
              <a:spcBef>
                <a:spcPts val="700"/>
              </a:spcBef>
              <a:buClrTx/>
              <a:buFontTx/>
              <a:defRPr sz="3200">
                <a:latin typeface="Arial"/>
                <a:ea typeface="Arial"/>
                <a:cs typeface="Arial"/>
                <a:sym typeface="Arial"/>
              </a:defRPr>
            </a:lvl1pPr>
            <a:lvl2pPr marL="783771" indent="-326571">
              <a:spcBef>
                <a:spcPts val="700"/>
              </a:spcBef>
              <a:buClrTx/>
              <a:buFontTx/>
              <a:buChar char="–"/>
              <a:defRPr sz="3200">
                <a:latin typeface="Arial"/>
                <a:ea typeface="Arial"/>
                <a:cs typeface="Arial"/>
                <a:sym typeface="Arial"/>
              </a:defRPr>
            </a:lvl2pPr>
            <a:lvl3pPr marL="1219200" indent="-304800">
              <a:spcBef>
                <a:spcPts val="700"/>
              </a:spcBef>
              <a:buClrTx/>
              <a:buFontTx/>
              <a:defRPr sz="3200">
                <a:latin typeface="Arial"/>
                <a:ea typeface="Arial"/>
                <a:cs typeface="Arial"/>
                <a:sym typeface="Arial"/>
              </a:defRPr>
            </a:lvl3pPr>
            <a:lvl4pPr marL="1737360" indent="-365760">
              <a:spcBef>
                <a:spcPts val="700"/>
              </a:spcBef>
              <a:buClrTx/>
              <a:buFontTx/>
              <a:buChar char="–"/>
              <a:defRPr sz="3200">
                <a:latin typeface="Arial"/>
                <a:ea typeface="Arial"/>
                <a:cs typeface="Arial"/>
                <a:sym typeface="Arial"/>
              </a:defRPr>
            </a:lvl4pPr>
            <a:lvl5pPr marL="2194560" indent="-365760">
              <a:spcBef>
                <a:spcPts val="700"/>
              </a:spcBef>
              <a:buClrTx/>
              <a:buFontTx/>
              <a:buChar char="»"/>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49" name="Shape 749"/>
          <p:cNvSpPr>
            <a:spLocks noGrp="1"/>
          </p:cNvSpPr>
          <p:nvPr>
            <p:ph type="sldNum" sz="quarter" idx="2"/>
          </p:nvPr>
        </p:nvSpPr>
        <p:spPr>
          <a:xfrm>
            <a:off x="8156292" y="6248400"/>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89998555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756" name="Shape 756"/>
          <p:cNvSpPr>
            <a:spLocks noGrp="1"/>
          </p:cNvSpPr>
          <p:nvPr>
            <p:ph type="title"/>
          </p:nvPr>
        </p:nvSpPr>
        <p:spPr>
          <a:xfrm>
            <a:off x="457200" y="274638"/>
            <a:ext cx="8229600" cy="639763"/>
          </a:xfrm>
          <a:prstGeom prst="rect">
            <a:avLst/>
          </a:prstGeom>
        </p:spPr>
        <p:txBody>
          <a:bodyPr/>
          <a:lstStyle>
            <a:lvl1pPr algn="ctr">
              <a:defRPr sz="2400" spc="0">
                <a:solidFill>
                  <a:srgbClr val="000000"/>
                </a:solidFill>
                <a:latin typeface="Arial"/>
                <a:ea typeface="Arial"/>
                <a:cs typeface="Arial"/>
                <a:sym typeface="Arial"/>
              </a:defRPr>
            </a:lvl1pPr>
          </a:lstStyle>
          <a:p>
            <a:r>
              <a:t>Title Text</a:t>
            </a:r>
          </a:p>
        </p:txBody>
      </p:sp>
      <p:sp>
        <p:nvSpPr>
          <p:cNvPr id="757" name="Shape 757"/>
          <p:cNvSpPr>
            <a:spLocks noGrp="1"/>
          </p:cNvSpPr>
          <p:nvPr>
            <p:ph type="sldNum" sz="quarter" idx="2"/>
          </p:nvPr>
        </p:nvSpPr>
        <p:spPr>
          <a:xfrm>
            <a:off x="8384892" y="6245225"/>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07859417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1_Title and Content 0">
    <p:spTree>
      <p:nvGrpSpPr>
        <p:cNvPr id="1" name=""/>
        <p:cNvGrpSpPr/>
        <p:nvPr/>
      </p:nvGrpSpPr>
      <p:grpSpPr>
        <a:xfrm>
          <a:off x="0" y="0"/>
          <a:ext cx="0" cy="0"/>
          <a:chOff x="0" y="0"/>
          <a:chExt cx="0" cy="0"/>
        </a:xfrm>
      </p:grpSpPr>
      <p:sp>
        <p:nvSpPr>
          <p:cNvPr id="773" name="Shape 773"/>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774" name="Shape 774"/>
          <p:cNvSpPr>
            <a:spLocks noGrp="1"/>
          </p:cNvSpPr>
          <p:nvPr>
            <p:ph type="body" idx="1"/>
          </p:nvPr>
        </p:nvSpPr>
        <p:spPr>
          <a:xfrm>
            <a:off x="685800" y="1981200"/>
            <a:ext cx="7772400" cy="4114800"/>
          </a:xfrm>
          <a:prstGeom prst="rect">
            <a:avLst/>
          </a:prstGeom>
        </p:spPr>
        <p:txBody>
          <a:bodyPr/>
          <a:lstStyle>
            <a:lvl1pPr indent="-342900">
              <a:spcBef>
                <a:spcPts val="600"/>
              </a:spcBef>
              <a:buClrTx/>
              <a:buFontTx/>
              <a:defRPr sz="2800">
                <a:latin typeface="Arial"/>
                <a:ea typeface="Arial"/>
                <a:cs typeface="Arial"/>
                <a:sym typeface="Arial"/>
              </a:defRPr>
            </a:lvl1pPr>
            <a:lvl2pPr marL="790575" indent="-333375">
              <a:spcBef>
                <a:spcPts val="600"/>
              </a:spcBef>
              <a:buClrTx/>
              <a:buFontTx/>
              <a:buChar char="–"/>
              <a:defRPr sz="2800">
                <a:latin typeface="Arial"/>
                <a:ea typeface="Arial"/>
                <a:cs typeface="Arial"/>
                <a:sym typeface="Arial"/>
              </a:defRPr>
            </a:lvl2pPr>
            <a:lvl3pPr marL="1234439" indent="-320039">
              <a:spcBef>
                <a:spcPts val="600"/>
              </a:spcBef>
              <a:buClrTx/>
              <a:buFontTx/>
              <a:defRPr sz="2800">
                <a:latin typeface="Arial"/>
                <a:ea typeface="Arial"/>
                <a:cs typeface="Arial"/>
                <a:sym typeface="Arial"/>
              </a:defRPr>
            </a:lvl3pPr>
            <a:lvl4pPr marL="1727200" indent="-355600">
              <a:spcBef>
                <a:spcPts val="600"/>
              </a:spcBef>
              <a:buClrTx/>
              <a:buFontTx/>
              <a:buChar char="–"/>
              <a:defRPr sz="2800">
                <a:latin typeface="Arial"/>
                <a:ea typeface="Arial"/>
                <a:cs typeface="Arial"/>
                <a:sym typeface="Arial"/>
              </a:defRPr>
            </a:lvl4pPr>
            <a:lvl5pPr marL="2228850" indent="-400050">
              <a:spcBef>
                <a:spcPts val="600"/>
              </a:spcBef>
              <a:buClrTx/>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75" name="Shape 775"/>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263064044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6_Blank">
    <p:spTree>
      <p:nvGrpSpPr>
        <p:cNvPr id="1" name=""/>
        <p:cNvGrpSpPr/>
        <p:nvPr/>
      </p:nvGrpSpPr>
      <p:grpSpPr>
        <a:xfrm>
          <a:off x="0" y="0"/>
          <a:ext cx="0" cy="0"/>
          <a:chOff x="0" y="0"/>
          <a:chExt cx="0" cy="0"/>
        </a:xfrm>
      </p:grpSpPr>
      <p:pic>
        <p:nvPicPr>
          <p:cNvPr id="782"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783"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784" name="Shape 784"/>
          <p:cNvSpPr>
            <a:spLocks noGrp="1"/>
          </p:cNvSpPr>
          <p:nvPr>
            <p:ph type="sldNum" sz="quarter" idx="2"/>
          </p:nvPr>
        </p:nvSpPr>
        <p:spPr>
          <a:xfrm>
            <a:off x="8176259" y="6248400"/>
            <a:ext cx="281941" cy="32004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183121056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791" name="Shape 791"/>
          <p:cNvSpPr>
            <a:spLocks noGrp="1"/>
          </p:cNvSpPr>
          <p:nvPr>
            <p:ph type="title"/>
          </p:nvPr>
        </p:nvSpPr>
        <p:spPr>
          <a:xfrm>
            <a:off x="685800" y="609600"/>
            <a:ext cx="7772400" cy="1143000"/>
          </a:xfrm>
          <a:prstGeom prst="rect">
            <a:avLst/>
          </a:prstGeom>
        </p:spPr>
        <p:txBody>
          <a:bodyPr/>
          <a:lstStyle>
            <a:lvl1pPr algn="ctr">
              <a:defRPr sz="4400" spc="0">
                <a:solidFill>
                  <a:srgbClr val="000000"/>
                </a:solidFill>
                <a:latin typeface="Arial"/>
                <a:ea typeface="Arial"/>
                <a:cs typeface="Arial"/>
                <a:sym typeface="Arial"/>
              </a:defRPr>
            </a:lvl1pPr>
          </a:lstStyle>
          <a:p>
            <a:r>
              <a:t>Title Text</a:t>
            </a:r>
          </a:p>
        </p:txBody>
      </p:sp>
      <p:sp>
        <p:nvSpPr>
          <p:cNvPr id="792" name="Shape 792"/>
          <p:cNvSpPr>
            <a:spLocks noGrp="1"/>
          </p:cNvSpPr>
          <p:nvPr>
            <p:ph type="body" idx="1"/>
          </p:nvPr>
        </p:nvSpPr>
        <p:spPr>
          <a:xfrm>
            <a:off x="685800" y="1981200"/>
            <a:ext cx="7772400" cy="4114800"/>
          </a:xfrm>
          <a:prstGeom prst="rect">
            <a:avLst/>
          </a:prstGeom>
        </p:spPr>
        <p:txBody>
          <a:bodyPr/>
          <a:lstStyle>
            <a:lvl1pPr indent="-342900">
              <a:spcBef>
                <a:spcPts val="700"/>
              </a:spcBef>
              <a:buClrTx/>
              <a:buFontTx/>
              <a:defRPr sz="3200">
                <a:latin typeface="Arial"/>
                <a:ea typeface="Arial"/>
                <a:cs typeface="Arial"/>
                <a:sym typeface="Arial"/>
              </a:defRPr>
            </a:lvl1pPr>
            <a:lvl2pPr marL="783771" indent="-326571">
              <a:spcBef>
                <a:spcPts val="700"/>
              </a:spcBef>
              <a:buClrTx/>
              <a:buFontTx/>
              <a:buChar char="–"/>
              <a:defRPr sz="3200">
                <a:latin typeface="Arial"/>
                <a:ea typeface="Arial"/>
                <a:cs typeface="Arial"/>
                <a:sym typeface="Arial"/>
              </a:defRPr>
            </a:lvl2pPr>
            <a:lvl3pPr marL="1219200" indent="-304800">
              <a:spcBef>
                <a:spcPts val="700"/>
              </a:spcBef>
              <a:buClrTx/>
              <a:buFontTx/>
              <a:defRPr sz="3200">
                <a:latin typeface="Arial"/>
                <a:ea typeface="Arial"/>
                <a:cs typeface="Arial"/>
                <a:sym typeface="Arial"/>
              </a:defRPr>
            </a:lvl3pPr>
            <a:lvl4pPr marL="1737360" indent="-365760">
              <a:spcBef>
                <a:spcPts val="700"/>
              </a:spcBef>
              <a:buClrTx/>
              <a:buFontTx/>
              <a:buChar char="–"/>
              <a:defRPr sz="3200">
                <a:latin typeface="Arial"/>
                <a:ea typeface="Arial"/>
                <a:cs typeface="Arial"/>
                <a:sym typeface="Arial"/>
              </a:defRPr>
            </a:lvl4pPr>
            <a:lvl5pPr marL="2194560" indent="-365760">
              <a:spcBef>
                <a:spcPts val="700"/>
              </a:spcBef>
              <a:buClrTx/>
              <a:buFontTx/>
              <a:buChar char="»"/>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93" name="Shape 793"/>
          <p:cNvSpPr>
            <a:spLocks noGrp="1"/>
          </p:cNvSpPr>
          <p:nvPr>
            <p:ph type="sldNum" sz="quarter" idx="2"/>
          </p:nvPr>
        </p:nvSpPr>
        <p:spPr>
          <a:xfrm>
            <a:off x="8156292" y="6248400"/>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436028888"/>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800" name="image2.png"/>
          <p:cNvPicPr>
            <a:picLocks noChangeAspect="1"/>
          </p:cNvPicPr>
          <p:nvPr/>
        </p:nvPicPr>
        <p:blipFill>
          <a:blip r:embed="rId2">
            <a:extLst/>
          </a:blip>
          <a:stretch>
            <a:fillRect/>
          </a:stretch>
        </p:blipFill>
        <p:spPr>
          <a:xfrm>
            <a:off x="3175" y="0"/>
            <a:ext cx="9140825" cy="1371600"/>
          </a:xfrm>
          <a:prstGeom prst="rect">
            <a:avLst/>
          </a:prstGeom>
          <a:ln w="12700">
            <a:miter lim="400000"/>
          </a:ln>
        </p:spPr>
      </p:pic>
      <p:pic>
        <p:nvPicPr>
          <p:cNvPr id="801" name="imag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5943600"/>
            <a:ext cx="1143000" cy="730250"/>
          </a:xfrm>
          <a:prstGeom prst="rect">
            <a:avLst/>
          </a:prstGeom>
          <a:ln w="12700">
            <a:miter lim="400000"/>
          </a:ln>
        </p:spPr>
      </p:pic>
      <p:sp>
        <p:nvSpPr>
          <p:cNvPr id="802" name="Shape 802"/>
          <p:cNvSpPr>
            <a:spLocks noGrp="1"/>
          </p:cNvSpPr>
          <p:nvPr>
            <p:ph type="title"/>
          </p:nvPr>
        </p:nvSpPr>
        <p:spPr>
          <a:xfrm>
            <a:off x="685800" y="609600"/>
            <a:ext cx="7772400" cy="1143000"/>
          </a:xfrm>
          <a:prstGeom prst="rect">
            <a:avLst/>
          </a:prstGeom>
        </p:spPr>
        <p:txBody>
          <a:bodyPr/>
          <a:lstStyle>
            <a:lvl1pPr algn="ctr">
              <a:defRPr sz="3200" b="1" spc="0">
                <a:solidFill>
                  <a:srgbClr val="000000"/>
                </a:solidFill>
                <a:latin typeface="Arial"/>
                <a:ea typeface="Arial"/>
                <a:cs typeface="Arial"/>
                <a:sym typeface="Arial"/>
              </a:defRPr>
            </a:lvl1pPr>
          </a:lstStyle>
          <a:p>
            <a:r>
              <a:t>Title Text</a:t>
            </a:r>
          </a:p>
        </p:txBody>
      </p:sp>
      <p:sp>
        <p:nvSpPr>
          <p:cNvPr id="803" name="Shape 803"/>
          <p:cNvSpPr>
            <a:spLocks noGrp="1"/>
          </p:cNvSpPr>
          <p:nvPr>
            <p:ph type="body" idx="1"/>
          </p:nvPr>
        </p:nvSpPr>
        <p:spPr>
          <a:xfrm>
            <a:off x="685800" y="1981200"/>
            <a:ext cx="7772400" cy="4114800"/>
          </a:xfrm>
          <a:prstGeom prst="rect">
            <a:avLst/>
          </a:prstGeom>
        </p:spPr>
        <p:txBody>
          <a:bodyPr/>
          <a:lstStyle>
            <a:lvl1pPr indent="-342900">
              <a:spcBef>
                <a:spcPts val="600"/>
              </a:spcBef>
              <a:buClr>
                <a:srgbClr val="3333CC"/>
              </a:buClr>
              <a:buFontTx/>
              <a:defRPr sz="2800">
                <a:latin typeface="Arial"/>
                <a:ea typeface="Arial"/>
                <a:cs typeface="Arial"/>
                <a:sym typeface="Arial"/>
              </a:defRPr>
            </a:lvl1pPr>
            <a:lvl2pPr marL="790575" indent="-333375">
              <a:spcBef>
                <a:spcPts val="600"/>
              </a:spcBef>
              <a:buClr>
                <a:srgbClr val="3333CC"/>
              </a:buClr>
              <a:buFontTx/>
              <a:buChar char="–"/>
              <a:defRPr sz="2800">
                <a:latin typeface="Arial"/>
                <a:ea typeface="Arial"/>
                <a:cs typeface="Arial"/>
                <a:sym typeface="Arial"/>
              </a:defRPr>
            </a:lvl2pPr>
            <a:lvl3pPr marL="1234439" indent="-320039">
              <a:spcBef>
                <a:spcPts val="600"/>
              </a:spcBef>
              <a:buClr>
                <a:srgbClr val="3333CC"/>
              </a:buClr>
              <a:buFontTx/>
              <a:defRPr sz="2800">
                <a:latin typeface="Arial"/>
                <a:ea typeface="Arial"/>
                <a:cs typeface="Arial"/>
                <a:sym typeface="Arial"/>
              </a:defRPr>
            </a:lvl3pPr>
            <a:lvl4pPr marL="1727200" indent="-355600">
              <a:spcBef>
                <a:spcPts val="600"/>
              </a:spcBef>
              <a:buClr>
                <a:srgbClr val="3333CC"/>
              </a:buClr>
              <a:buFontTx/>
              <a:buChar char="–"/>
              <a:defRPr sz="2800">
                <a:latin typeface="Arial"/>
                <a:ea typeface="Arial"/>
                <a:cs typeface="Arial"/>
                <a:sym typeface="Arial"/>
              </a:defRPr>
            </a:lvl4pPr>
            <a:lvl5pPr marL="2228850" indent="-400050">
              <a:spcBef>
                <a:spcPts val="600"/>
              </a:spcBef>
              <a:buClr>
                <a:srgbClr val="3333CC"/>
              </a:buClr>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4" name="Shape 804"/>
          <p:cNvSpPr>
            <a:spLocks noGrp="1"/>
          </p:cNvSpPr>
          <p:nvPr>
            <p:ph type="sldNum" sz="quarter" idx="2"/>
          </p:nvPr>
        </p:nvSpPr>
        <p:spPr>
          <a:xfrm>
            <a:off x="4419600" y="6356350"/>
            <a:ext cx="2133600" cy="368300"/>
          </a:xfrm>
          <a:prstGeom prst="rect">
            <a:avLst/>
          </a:prstGeom>
          <a:ln w="12700">
            <a:noFill/>
            <a:miter lim="400000"/>
          </a:ln>
        </p:spPr>
        <p:txBody>
          <a:bodyPr wrap="none" lIns="45719" tIns="45719" rIns="45719" bIns="45719" anchor="t"/>
          <a:lstStyle>
            <a:lvl1pPr algn="r">
              <a:defRPr sz="1400">
                <a:solidFill>
                  <a:srgbClr val="000000"/>
                </a:solidFill>
                <a:latin typeface="Times"/>
                <a:ea typeface="Times"/>
                <a:cs typeface="Times"/>
                <a:sym typeface="Times"/>
              </a:defRPr>
            </a:lvl1pPr>
          </a:lstStyle>
          <a:p>
            <a:fld id="{86CB4B4D-7CA3-9044-876B-883B54F8677D}" type="slidenum">
              <a:rPr/>
              <a:pPr/>
              <a:t>‹#›</a:t>
            </a:fld>
            <a:endParaRPr/>
          </a:p>
        </p:txBody>
      </p:sp>
    </p:spTree>
    <p:extLst>
      <p:ext uri="{BB962C8B-B14F-4D97-AF65-F5344CB8AC3E}">
        <p14:creationId xmlns:p14="http://schemas.microsoft.com/office/powerpoint/2010/main" val="426899220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41_Title Slide">
    <p:spTree>
      <p:nvGrpSpPr>
        <p:cNvPr id="1" name=""/>
        <p:cNvGrpSpPr/>
        <p:nvPr/>
      </p:nvGrpSpPr>
      <p:grpSpPr>
        <a:xfrm>
          <a:off x="0" y="0"/>
          <a:ext cx="0" cy="0"/>
          <a:chOff x="0" y="0"/>
          <a:chExt cx="0" cy="0"/>
        </a:xfrm>
      </p:grpSpPr>
      <p:sp>
        <p:nvSpPr>
          <p:cNvPr id="811" name="Shape 811"/>
          <p:cNvSpPr>
            <a:spLocks noGrp="1"/>
          </p:cNvSpPr>
          <p:nvPr>
            <p:ph type="title"/>
          </p:nvPr>
        </p:nvSpPr>
        <p:spPr>
          <a:xfrm>
            <a:off x="685800" y="2130425"/>
            <a:ext cx="7772400" cy="1470025"/>
          </a:xfrm>
          <a:prstGeom prst="rect">
            <a:avLst/>
          </a:prstGeom>
        </p:spPr>
        <p:txBody>
          <a:bodyPr/>
          <a:lstStyle>
            <a:lvl1pPr algn="ctr">
              <a:defRPr sz="4400" spc="0">
                <a:solidFill>
                  <a:srgbClr val="000000"/>
                </a:solidFill>
                <a:latin typeface="Arial"/>
                <a:ea typeface="Arial"/>
                <a:cs typeface="Arial"/>
                <a:sym typeface="Arial"/>
              </a:defRPr>
            </a:lvl1pPr>
          </a:lstStyle>
          <a:p>
            <a:r>
              <a:t>Title Text</a:t>
            </a:r>
          </a:p>
        </p:txBody>
      </p:sp>
      <p:sp>
        <p:nvSpPr>
          <p:cNvPr id="812" name="Shape 812"/>
          <p:cNvSpPr>
            <a:spLocks noGrp="1"/>
          </p:cNvSpPr>
          <p:nvPr>
            <p:ph type="body" sz="quarter" idx="1"/>
          </p:nvPr>
        </p:nvSpPr>
        <p:spPr>
          <a:xfrm>
            <a:off x="1371600" y="3886200"/>
            <a:ext cx="6400800" cy="1752600"/>
          </a:xfrm>
          <a:prstGeom prst="rect">
            <a:avLst/>
          </a:prstGeom>
        </p:spPr>
        <p:txBody>
          <a:bodyPr/>
          <a:lstStyle>
            <a:lvl1pPr marL="0" indent="0" algn="ctr">
              <a:spcBef>
                <a:spcPts val="700"/>
              </a:spcBef>
              <a:buClrTx/>
              <a:buSzTx/>
              <a:buFontTx/>
              <a:buNone/>
              <a:defRPr sz="3200">
                <a:solidFill>
                  <a:srgbClr val="888888"/>
                </a:solidFill>
                <a:latin typeface="Arial"/>
                <a:ea typeface="Arial"/>
                <a:cs typeface="Arial"/>
                <a:sym typeface="Arial"/>
              </a:defRPr>
            </a:lvl1pPr>
            <a:lvl2pPr marL="0" indent="457200" algn="ctr">
              <a:spcBef>
                <a:spcPts val="700"/>
              </a:spcBef>
              <a:buClrTx/>
              <a:buSzTx/>
              <a:buFontTx/>
              <a:buNone/>
              <a:defRPr sz="3200">
                <a:solidFill>
                  <a:srgbClr val="888888"/>
                </a:solidFill>
                <a:latin typeface="Arial"/>
                <a:ea typeface="Arial"/>
                <a:cs typeface="Arial"/>
                <a:sym typeface="Arial"/>
              </a:defRPr>
            </a:lvl2pPr>
            <a:lvl3pPr marL="0" indent="914400" algn="ctr">
              <a:spcBef>
                <a:spcPts val="700"/>
              </a:spcBef>
              <a:buClrTx/>
              <a:buSzTx/>
              <a:buFontTx/>
              <a:buNone/>
              <a:defRPr sz="3200">
                <a:solidFill>
                  <a:srgbClr val="888888"/>
                </a:solidFill>
                <a:latin typeface="Arial"/>
                <a:ea typeface="Arial"/>
                <a:cs typeface="Arial"/>
                <a:sym typeface="Arial"/>
              </a:defRPr>
            </a:lvl3pPr>
            <a:lvl4pPr marL="0" indent="1371600" algn="ctr">
              <a:spcBef>
                <a:spcPts val="700"/>
              </a:spcBef>
              <a:buClrTx/>
              <a:buSzTx/>
              <a:buFontTx/>
              <a:buNone/>
              <a:defRPr sz="3200">
                <a:solidFill>
                  <a:srgbClr val="888888"/>
                </a:solidFill>
                <a:latin typeface="Arial"/>
                <a:ea typeface="Arial"/>
                <a:cs typeface="Arial"/>
                <a:sym typeface="Arial"/>
              </a:defRPr>
            </a:lvl4pPr>
            <a:lvl5pPr marL="0" indent="1828800" algn="ctr">
              <a:spcBef>
                <a:spcPts val="700"/>
              </a:spcBef>
              <a:buClrTx/>
              <a:buSzTx/>
              <a:buFontTx/>
              <a:buNone/>
              <a:defRPr sz="3200">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3" name="Shape 813"/>
          <p:cNvSpPr>
            <a:spLocks noGrp="1"/>
          </p:cNvSpPr>
          <p:nvPr>
            <p:ph type="sldNum" sz="quarter" idx="2"/>
          </p:nvPr>
        </p:nvSpPr>
        <p:spPr>
          <a:xfrm>
            <a:off x="8156292" y="6248400"/>
            <a:ext cx="301909" cy="288824"/>
          </a:xfrm>
          <a:prstGeom prst="rect">
            <a:avLst/>
          </a:prstGeom>
          <a:ln w="12700">
            <a:noFill/>
            <a:miter lim="400000"/>
          </a:ln>
        </p:spPr>
        <p:txBody>
          <a:bodyPr wrap="none" lIns="45719" tIns="45719" rIns="45719" bIns="45719" anchor="t"/>
          <a:lstStyle>
            <a:lvl1pPr algn="r">
              <a:defRPr sz="1400">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7049684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6" Type="http://schemas.openxmlformats.org/officeDocument/2006/relationships/slideLayout" Target="../slideLayouts/slideLayout95.xml"/><Relationship Id="rId84" Type="http://schemas.openxmlformats.org/officeDocument/2006/relationships/slideLayout" Target="../slideLayouts/slideLayout103.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87" Type="http://schemas.openxmlformats.org/officeDocument/2006/relationships/slideLayout" Target="../slideLayouts/slideLayout106.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slideLayout" Target="../slideLayouts/slideLayout101.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85" Type="http://schemas.openxmlformats.org/officeDocument/2006/relationships/slideLayout" Target="../slideLayouts/slideLayout104.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slideLayout" Target="../slideLayouts/slideLayout102.xml"/><Relationship Id="rId88"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86"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0232"/>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6689" y="1596683"/>
            <a:ext cx="8152228" cy="43820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034" y="4572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61546" y="6338277"/>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14" name="Rectangle 13"/>
          <p:cNvSpPr/>
          <p:nvPr/>
        </p:nvSpPr>
        <p:spPr>
          <a:xfrm>
            <a:off x="-7034" y="2286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7034" y="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rot="16200000">
            <a:off x="-883333" y="2152356"/>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solidFill>
                  <a:srgbClr val="EEECE1"/>
                </a:solidFill>
              </a:rPr>
              <a:pPr/>
              <a:t>5/20/2021</a:t>
            </a:fld>
            <a:endParaRPr lang="en-US" dirty="0">
              <a:solidFill>
                <a:srgbClr val="EEECE1"/>
              </a:solidFill>
            </a:endParaRPr>
          </a:p>
        </p:txBody>
      </p:sp>
      <p:sp>
        <p:nvSpPr>
          <p:cNvPr id="5" name="Footer Placeholder 4"/>
          <p:cNvSpPr>
            <a:spLocks noGrp="1"/>
          </p:cNvSpPr>
          <p:nvPr>
            <p:ph type="ftr" sz="quarter" idx="3"/>
          </p:nvPr>
        </p:nvSpPr>
        <p:spPr>
          <a:xfrm rot="16200000">
            <a:off x="-847775" y="4555197"/>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EECE1"/>
              </a:solidFill>
            </a:endParaRPr>
          </a:p>
        </p:txBody>
      </p:sp>
      <p:sp>
        <p:nvSpPr>
          <p:cNvPr id="12" name="Rectangle 11"/>
          <p:cNvSpPr/>
          <p:nvPr userDrawn="1"/>
        </p:nvSpPr>
        <p:spPr>
          <a:xfrm>
            <a:off x="-7034" y="4572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7034" y="2286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034" y="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114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6" r:id="rId10"/>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0232"/>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6689" y="1596683"/>
            <a:ext cx="8152228" cy="43820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034" y="4572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61546" y="6338277"/>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14" name="Rectangle 13"/>
          <p:cNvSpPr/>
          <p:nvPr/>
        </p:nvSpPr>
        <p:spPr>
          <a:xfrm>
            <a:off x="-7034" y="2286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7034" y="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rot="16200000">
            <a:off x="-883333" y="2152356"/>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solidFill>
                  <a:srgbClr val="EEECE1"/>
                </a:solidFill>
              </a:rPr>
              <a:pPr/>
              <a:t>5/20/2021</a:t>
            </a:fld>
            <a:endParaRPr lang="en-US" dirty="0">
              <a:solidFill>
                <a:srgbClr val="EEECE1"/>
              </a:solidFill>
            </a:endParaRPr>
          </a:p>
        </p:txBody>
      </p:sp>
      <p:sp>
        <p:nvSpPr>
          <p:cNvPr id="5" name="Footer Placeholder 4"/>
          <p:cNvSpPr>
            <a:spLocks noGrp="1"/>
          </p:cNvSpPr>
          <p:nvPr>
            <p:ph type="ftr" sz="quarter" idx="3"/>
          </p:nvPr>
        </p:nvSpPr>
        <p:spPr>
          <a:xfrm rot="16200000">
            <a:off x="-847775" y="4555197"/>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EECE1"/>
              </a:solidFill>
            </a:endParaRPr>
          </a:p>
        </p:txBody>
      </p:sp>
      <p:sp>
        <p:nvSpPr>
          <p:cNvPr id="12" name="Rectangle 11"/>
          <p:cNvSpPr/>
          <p:nvPr userDrawn="1"/>
        </p:nvSpPr>
        <p:spPr>
          <a:xfrm>
            <a:off x="-7034" y="4572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7034" y="228600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7034" y="0"/>
            <a:ext cx="685800" cy="2286000"/>
          </a:xfrm>
          <a:prstGeom prst="rect">
            <a:avLst/>
          </a:prstGeom>
          <a:solidFill>
            <a:srgbClr val="00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00814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iming>
    <p:tnLst>
      <p:par>
        <p:cTn id="1" dur="indefinite" restart="never" nodeType="tmRoot"/>
      </p:par>
    </p:tnLst>
  </p:timing>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7035" y="457200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3" name="Shape 3"/>
          <p:cNvSpPr/>
          <p:nvPr/>
        </p:nvSpPr>
        <p:spPr>
          <a:xfrm>
            <a:off x="-7035" y="228600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4" name="Shape 4"/>
          <p:cNvSpPr/>
          <p:nvPr/>
        </p:nvSpPr>
        <p:spPr>
          <a:xfrm>
            <a:off x="-7035" y="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5" name="Shape 5"/>
          <p:cNvSpPr/>
          <p:nvPr/>
        </p:nvSpPr>
        <p:spPr>
          <a:xfrm>
            <a:off x="-7035" y="457200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6" name="Shape 6"/>
          <p:cNvSpPr/>
          <p:nvPr/>
        </p:nvSpPr>
        <p:spPr>
          <a:xfrm>
            <a:off x="-7035" y="228600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7" name="Shape 7"/>
          <p:cNvSpPr/>
          <p:nvPr/>
        </p:nvSpPr>
        <p:spPr>
          <a:xfrm>
            <a:off x="-7035" y="0"/>
            <a:ext cx="685801" cy="2286000"/>
          </a:xfrm>
          <a:prstGeom prst="rect">
            <a:avLst/>
          </a:prstGeom>
          <a:solidFill>
            <a:srgbClr val="003E57"/>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8" name="Shape 8"/>
          <p:cNvSpPr>
            <a:spLocks noGrp="1"/>
          </p:cNvSpPr>
          <p:nvPr>
            <p:ph type="title"/>
          </p:nvPr>
        </p:nvSpPr>
        <p:spPr>
          <a:xfrm>
            <a:off x="838200" y="190232"/>
            <a:ext cx="76200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9" name="Shape 9"/>
          <p:cNvSpPr>
            <a:spLocks noGrp="1"/>
          </p:cNvSpPr>
          <p:nvPr>
            <p:ph type="body" idx="1"/>
          </p:nvPr>
        </p:nvSpPr>
        <p:spPr>
          <a:xfrm>
            <a:off x="766689" y="1596682"/>
            <a:ext cx="8152228" cy="438208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hape 10"/>
          <p:cNvSpPr>
            <a:spLocks noGrp="1"/>
          </p:cNvSpPr>
          <p:nvPr>
            <p:ph type="sldNum" sz="quarter" idx="2"/>
          </p:nvPr>
        </p:nvSpPr>
        <p:spPr>
          <a:xfrm>
            <a:off x="61546" y="6393522"/>
            <a:ext cx="548641" cy="285751"/>
          </a:xfrm>
          <a:prstGeom prst="rect">
            <a:avLst/>
          </a:prstGeom>
          <a:ln w="19050">
            <a:solidFill>
              <a:srgbClr val="FFFFFF"/>
            </a:solidFill>
          </a:ln>
        </p:spPr>
        <p:txBody>
          <a:bodyPr lIns="0" tIns="0" rIns="0" bIns="0" anchor="ctr">
            <a:spAutoFit/>
          </a:bodyPr>
          <a:lstStyle>
            <a:lvl1pPr algn="ctr">
              <a:defRPr>
                <a:solidFill>
                  <a:srgbClr val="FFFFFF"/>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val="16966494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 id="2147483741" r:id="rId54"/>
    <p:sldLayoutId id="2147483742" r:id="rId55"/>
    <p:sldLayoutId id="2147483743" r:id="rId56"/>
    <p:sldLayoutId id="2147483744" r:id="rId57"/>
    <p:sldLayoutId id="2147483745" r:id="rId58"/>
    <p:sldLayoutId id="2147483746" r:id="rId59"/>
    <p:sldLayoutId id="2147483747" r:id="rId60"/>
    <p:sldLayoutId id="2147483748" r:id="rId61"/>
    <p:sldLayoutId id="2147483749" r:id="rId62"/>
    <p:sldLayoutId id="2147483750" r:id="rId63"/>
    <p:sldLayoutId id="2147483751" r:id="rId64"/>
    <p:sldLayoutId id="2147483752" r:id="rId65"/>
    <p:sldLayoutId id="2147483753" r:id="rId66"/>
    <p:sldLayoutId id="2147483754" r:id="rId67"/>
    <p:sldLayoutId id="2147483755" r:id="rId68"/>
    <p:sldLayoutId id="2147483756" r:id="rId69"/>
    <p:sldLayoutId id="2147483757" r:id="rId70"/>
    <p:sldLayoutId id="2147483758" r:id="rId71"/>
    <p:sldLayoutId id="2147483759" r:id="rId72"/>
    <p:sldLayoutId id="2147483760" r:id="rId73"/>
    <p:sldLayoutId id="2147483761" r:id="rId74"/>
    <p:sldLayoutId id="2147483762" r:id="rId75"/>
    <p:sldLayoutId id="2147483763" r:id="rId76"/>
    <p:sldLayoutId id="2147483764" r:id="rId77"/>
    <p:sldLayoutId id="2147483765" r:id="rId78"/>
    <p:sldLayoutId id="2147483766" r:id="rId79"/>
    <p:sldLayoutId id="2147483767" r:id="rId80"/>
    <p:sldLayoutId id="2147483768" r:id="rId81"/>
    <p:sldLayoutId id="2147483769" r:id="rId82"/>
    <p:sldLayoutId id="2147483770" r:id="rId83"/>
    <p:sldLayoutId id="2147483771" r:id="rId84"/>
    <p:sldLayoutId id="2147483772" r:id="rId85"/>
    <p:sldLayoutId id="2147483773" r:id="rId86"/>
    <p:sldLayoutId id="2147483774" r:id="rId87"/>
  </p:sldLayoutIdLst>
  <p:transition spd="med"/>
  <p:txStyles>
    <p:titleStyle>
      <a:lvl1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1pPr>
      <a:lvl2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2pPr>
      <a:lvl3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3pPr>
      <a:lvl4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4pPr>
      <a:lvl5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5pPr>
      <a:lvl6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6pPr>
      <a:lvl7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7pPr>
      <a:lvl8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8pPr>
      <a:lvl9pPr marL="0" marR="0" indent="0" algn="l" defTabSz="914400" rtl="0" latinLnBrk="0">
        <a:lnSpc>
          <a:spcPct val="100000"/>
        </a:lnSpc>
        <a:spcBef>
          <a:spcPts val="0"/>
        </a:spcBef>
        <a:spcAft>
          <a:spcPts val="0"/>
        </a:spcAft>
        <a:buClrTx/>
        <a:buSzTx/>
        <a:buFontTx/>
        <a:buNone/>
        <a:tabLst/>
        <a:defRPr sz="4600" b="0" i="0" u="none" strike="noStrike" cap="none" spc="-100" baseline="0">
          <a:ln>
            <a:noFill/>
          </a:ln>
          <a:solidFill>
            <a:srgbClr val="1F497D"/>
          </a:solidFill>
          <a:uFillTx/>
          <a:latin typeface="Cambria"/>
          <a:ea typeface="Cambria"/>
          <a:cs typeface="Cambria"/>
          <a:sym typeface="Cambria"/>
        </a:defRPr>
      </a:lvl9pPr>
    </p:titleStyle>
    <p:bodyStyle>
      <a:lvl1pPr marL="342900" marR="0" indent="-228600"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1pPr>
      <a:lvl2pPr marL="662940" marR="0" indent="-251459"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2pPr>
      <a:lvl3pPr marL="1056639" marR="0" indent="-279400"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3pPr>
      <a:lvl4pPr marL="1365885" marR="0" indent="-314325"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4pPr>
      <a:lvl5pPr marL="1685108" marR="0" indent="-359228"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5pPr>
      <a:lvl6pPr marL="1841862" marR="0" indent="-287382"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6pPr>
      <a:lvl7pPr marL="2024742" marR="0" indent="-287382"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7pPr>
      <a:lvl8pPr marL="2207623" marR="0" indent="-287382"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8pPr>
      <a:lvl9pPr marL="2390502" marR="0" indent="-287382" algn="l" defTabSz="914400" rtl="0" latinLnBrk="0">
        <a:lnSpc>
          <a:spcPct val="100000"/>
        </a:lnSpc>
        <a:spcBef>
          <a:spcPts val="500"/>
        </a:spcBef>
        <a:spcAft>
          <a:spcPts val="0"/>
        </a:spcAft>
        <a:buClr>
          <a:schemeClr val="accent1"/>
        </a:buClr>
        <a:buSzPct val="100000"/>
        <a:buFont typeface="Arial"/>
        <a:buChar char="•"/>
        <a:tabLst/>
        <a:defRPr sz="2200" b="0" i="0" u="none" strike="noStrike" cap="none" spc="0" baseline="0">
          <a:ln>
            <a:noFill/>
          </a:ln>
          <a:solidFill>
            <a:srgbClr val="000000"/>
          </a:solidFill>
          <a:uFillTx/>
          <a:latin typeface="+mn-lt"/>
          <a:ea typeface="+mn-ea"/>
          <a:cs typeface="+mn-cs"/>
          <a:sym typeface="Calibri"/>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mn.gov/covid19/vaccine/connect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health.state.mn.us/diseases/coronavirus/vaccine/bus.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1646" y="1166446"/>
            <a:ext cx="8282354" cy="2593975"/>
          </a:xfrm>
        </p:spPr>
        <p:txBody>
          <a:bodyPr/>
          <a:lstStyle/>
          <a:p>
            <a:r>
              <a:rPr lang="en-US" sz="4800" dirty="0"/>
              <a:t>COVID Communications: Messaging &amp; Opening as We Transition to the New Normal</a:t>
            </a:r>
          </a:p>
        </p:txBody>
      </p:sp>
      <p:sp>
        <p:nvSpPr>
          <p:cNvPr id="6" name="Subtitle 4"/>
          <p:cNvSpPr txBox="1">
            <a:spLocks/>
          </p:cNvSpPr>
          <p:nvPr/>
        </p:nvSpPr>
        <p:spPr>
          <a:xfrm>
            <a:off x="1014046" y="3919855"/>
            <a:ext cx="6461760" cy="1066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dirty="0" smtClean="0"/>
              <a:t>Nicholas Kelley, PhD –Public Health Administrator </a:t>
            </a:r>
          </a:p>
          <a:p>
            <a:r>
              <a:rPr lang="en-US" dirty="0" smtClean="0"/>
              <a:t>May 20, 2021</a:t>
            </a:r>
            <a:endParaRPr lang="en-US" dirty="0"/>
          </a:p>
        </p:txBody>
      </p:sp>
    </p:spTree>
    <p:extLst>
      <p:ext uri="{BB962C8B-B14F-4D97-AF65-F5344CB8AC3E}">
        <p14:creationId xmlns:p14="http://schemas.microsoft.com/office/powerpoint/2010/main" val="1460151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09600"/>
            <a:ext cx="3772094" cy="543587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609600"/>
            <a:ext cx="3759393" cy="5346975"/>
          </a:xfrm>
          <a:prstGeom prst="rect">
            <a:avLst/>
          </a:prstGeom>
        </p:spPr>
      </p:pic>
      <p:sp>
        <p:nvSpPr>
          <p:cNvPr id="6" name="Rectangle 5"/>
          <p:cNvSpPr/>
          <p:nvPr/>
        </p:nvSpPr>
        <p:spPr>
          <a:xfrm>
            <a:off x="1219200" y="5943600"/>
            <a:ext cx="1828800" cy="369332"/>
          </a:xfrm>
          <a:prstGeom prst="rect">
            <a:avLst/>
          </a:prstGeom>
        </p:spPr>
        <p:txBody>
          <a:bodyPr wrap="square">
            <a:spAutoFit/>
          </a:bodyPr>
          <a:lstStyle/>
          <a:p>
            <a:r>
              <a:rPr lang="en-US" dirty="0" smtClean="0"/>
              <a:t>March 13, 2020</a:t>
            </a:r>
            <a:endParaRPr lang="en-US" dirty="0"/>
          </a:p>
        </p:txBody>
      </p:sp>
      <p:sp>
        <p:nvSpPr>
          <p:cNvPr id="7" name="Rectangle 6"/>
          <p:cNvSpPr/>
          <p:nvPr/>
        </p:nvSpPr>
        <p:spPr>
          <a:xfrm>
            <a:off x="5562600" y="5943600"/>
            <a:ext cx="1828800" cy="369332"/>
          </a:xfrm>
          <a:prstGeom prst="rect">
            <a:avLst/>
          </a:prstGeom>
        </p:spPr>
        <p:txBody>
          <a:bodyPr wrap="square">
            <a:spAutoFit/>
          </a:bodyPr>
          <a:lstStyle/>
          <a:p>
            <a:r>
              <a:rPr lang="en-US" dirty="0" smtClean="0"/>
              <a:t>March 15, 2020</a:t>
            </a:r>
            <a:endParaRPr lang="en-US" dirty="0"/>
          </a:p>
        </p:txBody>
      </p:sp>
    </p:spTree>
    <p:extLst>
      <p:ext uri="{BB962C8B-B14F-4D97-AF65-F5344CB8AC3E}">
        <p14:creationId xmlns:p14="http://schemas.microsoft.com/office/powerpoint/2010/main" val="186843155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522"/>
            <a:ext cx="8229599" cy="6532956"/>
          </a:xfrm>
          <a:prstGeom prst="rect">
            <a:avLst/>
          </a:prstGeom>
        </p:spPr>
      </p:pic>
    </p:spTree>
    <p:extLst>
      <p:ext uri="{BB962C8B-B14F-4D97-AF65-F5344CB8AC3E}">
        <p14:creationId xmlns:p14="http://schemas.microsoft.com/office/powerpoint/2010/main" val="183099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94430"/>
            <a:ext cx="5029200" cy="6472989"/>
          </a:xfrm>
          <a:prstGeom prst="rect">
            <a:avLst/>
          </a:prstGeom>
        </p:spPr>
      </p:pic>
    </p:spTree>
    <p:extLst>
      <p:ext uri="{BB962C8B-B14F-4D97-AF65-F5344CB8AC3E}">
        <p14:creationId xmlns:p14="http://schemas.microsoft.com/office/powerpoint/2010/main" val="301359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5" y="733286"/>
            <a:ext cx="8960310" cy="5391427"/>
          </a:xfrm>
          <a:prstGeom prst="rect">
            <a:avLst/>
          </a:prstGeom>
        </p:spPr>
      </p:pic>
    </p:spTree>
    <p:extLst>
      <p:ext uri="{BB962C8B-B14F-4D97-AF65-F5344CB8AC3E}">
        <p14:creationId xmlns:p14="http://schemas.microsoft.com/office/powerpoint/2010/main" val="26503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31480"/>
          <a:stretch/>
        </p:blipFill>
        <p:spPr>
          <a:xfrm>
            <a:off x="101143" y="76200"/>
            <a:ext cx="8890457" cy="3124200"/>
          </a:xfrm>
          <a:prstGeom prst="rect">
            <a:avLst/>
          </a:prstGeom>
        </p:spPr>
      </p:pic>
      <p:sp>
        <p:nvSpPr>
          <p:cNvPr id="4" name="Rectangle 3"/>
          <p:cNvSpPr/>
          <p:nvPr/>
        </p:nvSpPr>
        <p:spPr>
          <a:xfrm>
            <a:off x="84353" y="3886200"/>
            <a:ext cx="8991600" cy="2308324"/>
          </a:xfrm>
          <a:prstGeom prst="rect">
            <a:avLst/>
          </a:prstGeom>
        </p:spPr>
        <p:txBody>
          <a:bodyPr wrap="square">
            <a:spAutoFit/>
          </a:bodyPr>
          <a:lstStyle/>
          <a:p>
            <a:r>
              <a:rPr lang="en-US" dirty="0" smtClean="0"/>
              <a:t>“People </a:t>
            </a:r>
            <a:r>
              <a:rPr lang="en-US" dirty="0"/>
              <a:t>can be infected with SARS-CoV-2 through contact with surfaces. However, based on available epidemiological data and studies of environmental transmission factors, surface transmission is not the main route by which SARS-CoV-2 spreads, and the risk is considered to be low. The principal mode by which people are infected with SARS-CoV-2 is through exposure to respiratory droplets carrying infectious virus. In most situations, cleaning surfaces using soap or detergent, and not disinfecting, is enough to reduce risk. Disinfection is recommended in indoor community settings where there has been a suspected or confirmed case of COVID-19 within the last 24 hours</a:t>
            </a:r>
            <a:r>
              <a:rPr lang="en-US" dirty="0" smtClean="0"/>
              <a:t>.” </a:t>
            </a:r>
            <a:endParaRPr lang="en-US" dirty="0"/>
          </a:p>
        </p:txBody>
      </p:sp>
    </p:spTree>
    <p:extLst>
      <p:ext uri="{BB962C8B-B14F-4D97-AF65-F5344CB8AC3E}">
        <p14:creationId xmlns:p14="http://schemas.microsoft.com/office/powerpoint/2010/main" val="2670453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 y="1015876"/>
            <a:ext cx="9100018" cy="4826248"/>
          </a:xfrm>
          <a:prstGeom prst="rect">
            <a:avLst/>
          </a:prstGeom>
        </p:spPr>
      </p:pic>
    </p:spTree>
    <p:extLst>
      <p:ext uri="{BB962C8B-B14F-4D97-AF65-F5344CB8AC3E}">
        <p14:creationId xmlns:p14="http://schemas.microsoft.com/office/powerpoint/2010/main" val="85286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795202" cy="2813195"/>
          </a:xfrm>
          <a:prstGeom prst="rect">
            <a:avLst/>
          </a:prstGeom>
        </p:spPr>
      </p:pic>
      <p:sp>
        <p:nvSpPr>
          <p:cNvPr id="3" name="Rectangle 2"/>
          <p:cNvSpPr/>
          <p:nvPr/>
        </p:nvSpPr>
        <p:spPr>
          <a:xfrm>
            <a:off x="381000" y="3352800"/>
            <a:ext cx="8382000" cy="2585323"/>
          </a:xfrm>
          <a:prstGeom prst="rect">
            <a:avLst/>
          </a:prstGeom>
        </p:spPr>
        <p:txBody>
          <a:bodyPr wrap="square">
            <a:spAutoFit/>
          </a:bodyPr>
          <a:lstStyle/>
          <a:p>
            <a:r>
              <a:rPr lang="en-US" dirty="0" smtClean="0"/>
              <a:t>“COVID-19 </a:t>
            </a:r>
            <a:r>
              <a:rPr lang="en-US" dirty="0"/>
              <a:t>vaccines currently authorized in the United States have been shown to be efficacious and effective against SARS-CoV-2 infections, including asymptomatic infection, symptomatic disease, severe disease, and death. These findings, along with the potential for reduced viral load in vaccinated people who develop COVID-19, suggest that any associated transmission risk is likely to be substantially reduced in vaccinated people. While vaccine efficacy against emerging SARS-CoV-2 variants remains under investigation, preliminary evidence suggests that the COVID-19 vaccines presently authorized in the United States will likely be effective against emerging variants</a:t>
            </a:r>
            <a:r>
              <a:rPr lang="en-US" dirty="0" smtClean="0"/>
              <a:t>,…”</a:t>
            </a:r>
            <a:endParaRPr lang="en-US" dirty="0"/>
          </a:p>
        </p:txBody>
      </p:sp>
    </p:spTree>
    <p:extLst>
      <p:ext uri="{BB962C8B-B14F-4D97-AF65-F5344CB8AC3E}">
        <p14:creationId xmlns:p14="http://schemas.microsoft.com/office/powerpoint/2010/main" val="2944342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r="988"/>
          <a:stretch/>
        </p:blipFill>
        <p:spPr>
          <a:xfrm>
            <a:off x="1828800" y="0"/>
            <a:ext cx="5257800" cy="6851020"/>
          </a:xfrm>
          <a:prstGeom prst="rect">
            <a:avLst/>
          </a:prstGeom>
        </p:spPr>
      </p:pic>
    </p:spTree>
    <p:extLst>
      <p:ext uri="{BB962C8B-B14F-4D97-AF65-F5344CB8AC3E}">
        <p14:creationId xmlns:p14="http://schemas.microsoft.com/office/powerpoint/2010/main" val="3495708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32" y="76200"/>
            <a:ext cx="8410967" cy="6682585"/>
          </a:xfrm>
          <a:prstGeom prst="rect">
            <a:avLst/>
          </a:prstGeom>
        </p:spPr>
      </p:pic>
    </p:spTree>
    <p:extLst>
      <p:ext uri="{BB962C8B-B14F-4D97-AF65-F5344CB8AC3E}">
        <p14:creationId xmlns:p14="http://schemas.microsoft.com/office/powerpoint/2010/main" val="3861573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00200"/>
            <a:ext cx="9149166" cy="3240330"/>
          </a:xfrm>
          <a:prstGeom prst="rect">
            <a:avLst/>
          </a:prstGeom>
        </p:spPr>
      </p:pic>
    </p:spTree>
    <p:extLst>
      <p:ext uri="{BB962C8B-B14F-4D97-AF65-F5344CB8AC3E}">
        <p14:creationId xmlns:p14="http://schemas.microsoft.com/office/powerpoint/2010/main" val="244022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295400" y="1981200"/>
            <a:ext cx="6705600" cy="39624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7171" name="Text Box 2"/>
          <p:cNvSpPr txBox="1">
            <a:spLocks noChangeArrowheads="1"/>
          </p:cNvSpPr>
          <p:nvPr/>
        </p:nvSpPr>
        <p:spPr bwMode="auto">
          <a:xfrm>
            <a:off x="838200" y="457200"/>
            <a:ext cx="7467600" cy="646331"/>
          </a:xfrm>
          <a:prstGeom prst="rect">
            <a:avLst/>
          </a:prstGeom>
          <a:noFill/>
          <a:ln w="9525">
            <a:noFill/>
            <a:miter lim="800000"/>
            <a:headEnd/>
            <a:tailEnd/>
          </a:ln>
        </p:spPr>
        <p:txBody>
          <a:bodyPr>
            <a:spAutoFit/>
          </a:bodyPr>
          <a:lstStyle/>
          <a:p>
            <a:pPr>
              <a:spcBef>
                <a:spcPct val="50000"/>
              </a:spcBef>
            </a:pPr>
            <a:r>
              <a:rPr lang="en-US" sz="3600" b="1" dirty="0" smtClean="0"/>
              <a:t>What is Public Health</a:t>
            </a:r>
            <a:endParaRPr lang="en-US" sz="3600" b="1" dirty="0"/>
          </a:p>
        </p:txBody>
      </p:sp>
      <p:sp>
        <p:nvSpPr>
          <p:cNvPr id="7172" name="Text Box 3"/>
          <p:cNvSpPr txBox="1">
            <a:spLocks noChangeArrowheads="1"/>
          </p:cNvSpPr>
          <p:nvPr/>
        </p:nvSpPr>
        <p:spPr bwMode="auto">
          <a:xfrm>
            <a:off x="1600200" y="2286000"/>
            <a:ext cx="6400800" cy="3108543"/>
          </a:xfrm>
          <a:prstGeom prst="rect">
            <a:avLst/>
          </a:prstGeom>
          <a:noFill/>
          <a:ln w="9525">
            <a:noFill/>
            <a:miter lim="800000"/>
            <a:headEnd/>
            <a:tailEnd/>
          </a:ln>
        </p:spPr>
        <p:txBody>
          <a:bodyPr>
            <a:spAutoFit/>
          </a:bodyPr>
          <a:lstStyle/>
          <a:p>
            <a:r>
              <a:rPr lang="en-US" sz="3200" b="1" dirty="0">
                <a:solidFill>
                  <a:srgbClr val="5F5F5F"/>
                </a:solidFill>
              </a:rPr>
              <a:t>Public Health </a:t>
            </a:r>
            <a:r>
              <a:rPr lang="en-US" sz="3200" b="1" dirty="0" smtClean="0">
                <a:solidFill>
                  <a:srgbClr val="5F5F5F"/>
                </a:solidFill>
              </a:rPr>
              <a:t>Definition</a:t>
            </a:r>
            <a:r>
              <a:rPr lang="en-US" sz="3200" dirty="0" smtClean="0">
                <a:solidFill>
                  <a:srgbClr val="5F5F5F"/>
                </a:solidFill>
              </a:rPr>
              <a:t>:</a:t>
            </a:r>
            <a:endParaRPr lang="en-US" sz="3200" dirty="0">
              <a:solidFill>
                <a:srgbClr val="5F5F5F"/>
              </a:solidFill>
            </a:endParaRPr>
          </a:p>
          <a:p>
            <a:pPr>
              <a:buFont typeface="Wingdings" pitchFamily="2" charset="2"/>
              <a:buNone/>
            </a:pPr>
            <a:r>
              <a:rPr lang="en-US" sz="3200" dirty="0">
                <a:solidFill>
                  <a:srgbClr val="5F5F5F"/>
                </a:solidFill>
                <a:ea typeface="Arial Unicode MS" pitchFamily="34" charset="-128"/>
                <a:cs typeface="Arial Unicode MS" pitchFamily="34" charset="-128"/>
              </a:rPr>
              <a:t>Public health is what we, as a society, do collectively to assure the conditions in which people can be healthy.</a:t>
            </a:r>
            <a:r>
              <a:rPr lang="en-US" sz="3200" i="1" dirty="0">
                <a:solidFill>
                  <a:srgbClr val="5F5F5F"/>
                </a:solidFill>
                <a:latin typeface="Corbel" pitchFamily="34" charset="0"/>
                <a:ea typeface="Arial Unicode MS" pitchFamily="34" charset="-128"/>
                <a:cs typeface="Arial Unicode MS" pitchFamily="34" charset="-128"/>
              </a:rPr>
              <a:t>  </a:t>
            </a:r>
          </a:p>
          <a:p>
            <a:pPr>
              <a:spcBef>
                <a:spcPct val="100000"/>
              </a:spcBef>
            </a:pPr>
            <a:r>
              <a:rPr lang="en-US" sz="1800" b="1" i="1" dirty="0">
                <a:solidFill>
                  <a:srgbClr val="5F5F5F"/>
                </a:solidFill>
                <a:cs typeface="Times New Roman" pitchFamily="18" charset="0"/>
              </a:rPr>
              <a:t>The Future of Public </a:t>
            </a:r>
            <a:r>
              <a:rPr lang="en-US" sz="1800" b="1" i="1" dirty="0" smtClean="0">
                <a:solidFill>
                  <a:srgbClr val="5F5F5F"/>
                </a:solidFill>
                <a:cs typeface="Times New Roman" pitchFamily="18" charset="0"/>
              </a:rPr>
              <a:t>Health, </a:t>
            </a:r>
            <a:r>
              <a:rPr lang="en-US" sz="1800" b="1" i="1" dirty="0">
                <a:solidFill>
                  <a:srgbClr val="5F5F5F"/>
                </a:solidFill>
                <a:cs typeface="Times New Roman" pitchFamily="18" charset="0"/>
              </a:rPr>
              <a:t>1988 Institute of Medicine</a:t>
            </a:r>
            <a:endParaRPr lang="en-US" sz="1800" b="1" i="1" dirty="0">
              <a:solidFill>
                <a:srgbClr val="5F5F5F"/>
              </a:solidFill>
              <a:ea typeface="Arial Unicode MS" pitchFamily="34" charset="-128"/>
              <a:cs typeface="Arial Unicode MS" pitchFamily="34" charset="-128"/>
            </a:endParaRPr>
          </a:p>
        </p:txBody>
      </p:sp>
    </p:spTree>
    <p:extLst>
      <p:ext uri="{BB962C8B-B14F-4D97-AF65-F5344CB8AC3E}">
        <p14:creationId xmlns:p14="http://schemas.microsoft.com/office/powerpoint/2010/main" val="7379468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685800" y="1600200"/>
            <a:ext cx="8377311" cy="5108917"/>
          </a:xfrm>
        </p:spPr>
        <p:txBody>
          <a:bodyPr>
            <a:normAutofit/>
          </a:bodyPr>
          <a:lstStyle/>
          <a:p>
            <a:r>
              <a:rPr lang="en-US" sz="3200" dirty="0" smtClean="0"/>
              <a:t>Register for the MN Vaccine connector:</a:t>
            </a:r>
          </a:p>
          <a:p>
            <a:pPr lvl="1"/>
            <a:r>
              <a:rPr lang="en-US" sz="3000" dirty="0" smtClean="0"/>
              <a:t>Online: </a:t>
            </a:r>
            <a:r>
              <a:rPr lang="en-US" sz="3000" dirty="0" smtClean="0">
                <a:hlinkClick r:id="rId3"/>
              </a:rPr>
              <a:t>mn.gov/</a:t>
            </a:r>
            <a:r>
              <a:rPr lang="en-US" sz="3000" dirty="0" err="1" smtClean="0">
                <a:hlinkClick r:id="rId3"/>
              </a:rPr>
              <a:t>vaccineconnector</a:t>
            </a:r>
            <a:r>
              <a:rPr lang="en-US" sz="3000" dirty="0" smtClean="0"/>
              <a:t> </a:t>
            </a:r>
          </a:p>
          <a:p>
            <a:pPr lvl="1"/>
            <a:r>
              <a:rPr lang="en-US" sz="3000" dirty="0" smtClean="0"/>
              <a:t>Call: 1-833-431-2053</a:t>
            </a:r>
          </a:p>
          <a:p>
            <a:pPr lvl="1"/>
            <a:r>
              <a:rPr lang="en-US" sz="3000" dirty="0"/>
              <a:t>Request a bus: </a:t>
            </a:r>
            <a:r>
              <a:rPr lang="en-US" sz="3000" dirty="0">
                <a:hlinkClick r:id="rId4"/>
              </a:rPr>
              <a:t>https://</a:t>
            </a:r>
            <a:r>
              <a:rPr lang="en-US" sz="3000" dirty="0" smtClean="0">
                <a:hlinkClick r:id="rId4"/>
              </a:rPr>
              <a:t>www.health.state.mn.us/diseases/coronavirus/vaccine/bus.html</a:t>
            </a:r>
            <a:r>
              <a:rPr lang="en-US" sz="3000" dirty="0" smtClean="0"/>
              <a:t> </a:t>
            </a:r>
          </a:p>
          <a:p>
            <a:r>
              <a:rPr lang="en-US" sz="3200" dirty="0" smtClean="0"/>
              <a:t>We have three incredible vaccines that are safe and effective</a:t>
            </a:r>
          </a:p>
          <a:p>
            <a:pPr lvl="1"/>
            <a:r>
              <a:rPr lang="en-US" sz="3000" dirty="0" smtClean="0"/>
              <a:t>The best vaccine for you is the one offered </a:t>
            </a:r>
          </a:p>
        </p:txBody>
      </p:sp>
    </p:spTree>
    <p:extLst>
      <p:ext uri="{BB962C8B-B14F-4D97-AF65-F5344CB8AC3E}">
        <p14:creationId xmlns:p14="http://schemas.microsoft.com/office/powerpoint/2010/main" val="3392026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60" y="76200"/>
            <a:ext cx="8409740" cy="6564975"/>
          </a:xfrm>
          <a:prstGeom prst="rect">
            <a:avLst/>
          </a:prstGeom>
        </p:spPr>
      </p:pic>
    </p:spTree>
    <p:extLst>
      <p:ext uri="{BB962C8B-B14F-4D97-AF65-F5344CB8AC3E}">
        <p14:creationId xmlns:p14="http://schemas.microsoft.com/office/powerpoint/2010/main" val="2451592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84" y="615805"/>
            <a:ext cx="7436232" cy="5626389"/>
          </a:xfrm>
          <a:prstGeom prst="rect">
            <a:avLst/>
          </a:prstGeom>
        </p:spPr>
      </p:pic>
    </p:spTree>
    <p:extLst>
      <p:ext uri="{BB962C8B-B14F-4D97-AF65-F5344CB8AC3E}">
        <p14:creationId xmlns:p14="http://schemas.microsoft.com/office/powerpoint/2010/main" val="150826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08" y="76200"/>
            <a:ext cx="8732992" cy="6788155"/>
          </a:xfrm>
          <a:prstGeom prst="rect">
            <a:avLst/>
          </a:prstGeom>
        </p:spPr>
      </p:pic>
    </p:spTree>
    <p:extLst>
      <p:ext uri="{BB962C8B-B14F-4D97-AF65-F5344CB8AC3E}">
        <p14:creationId xmlns:p14="http://schemas.microsoft.com/office/powerpoint/2010/main" val="3274838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21" y="76200"/>
            <a:ext cx="8738959" cy="6705600"/>
          </a:xfrm>
          <a:prstGeom prst="rect">
            <a:avLst/>
          </a:prstGeom>
        </p:spPr>
      </p:pic>
    </p:spTree>
    <p:extLst>
      <p:ext uri="{BB962C8B-B14F-4D97-AF65-F5344CB8AC3E}">
        <p14:creationId xmlns:p14="http://schemas.microsoft.com/office/powerpoint/2010/main" val="922089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7325"/>
            <a:ext cx="9144000" cy="3223350"/>
          </a:xfrm>
          <a:prstGeom prst="rect">
            <a:avLst/>
          </a:prstGeom>
        </p:spPr>
      </p:pic>
    </p:spTree>
    <p:extLst>
      <p:ext uri="{BB962C8B-B14F-4D97-AF65-F5344CB8AC3E}">
        <p14:creationId xmlns:p14="http://schemas.microsoft.com/office/powerpoint/2010/main" val="1533440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6553200" cy="6553200"/>
          </a:xfrm>
          <a:prstGeom prst="rect">
            <a:avLst/>
          </a:prstGeom>
        </p:spPr>
      </p:pic>
      <p:sp>
        <p:nvSpPr>
          <p:cNvPr id="6" name="Rectangle 5"/>
          <p:cNvSpPr/>
          <p:nvPr/>
        </p:nvSpPr>
        <p:spPr>
          <a:xfrm>
            <a:off x="5486400" y="685800"/>
            <a:ext cx="3505200" cy="2308324"/>
          </a:xfrm>
          <a:prstGeom prst="rect">
            <a:avLst/>
          </a:prstGeom>
        </p:spPr>
        <p:txBody>
          <a:bodyPr wrap="square">
            <a:spAutoFit/>
          </a:bodyPr>
          <a:lstStyle/>
          <a:p>
            <a:r>
              <a:rPr lang="en-US" dirty="0"/>
              <a:t>A</a:t>
            </a:r>
            <a:r>
              <a:rPr lang="en-US" dirty="0" smtClean="0"/>
              <a:t> - City Facilities Close</a:t>
            </a:r>
          </a:p>
          <a:p>
            <a:r>
              <a:rPr lang="en-US" dirty="0" smtClean="0"/>
              <a:t>B – City Facilities Open</a:t>
            </a:r>
          </a:p>
          <a:p>
            <a:r>
              <a:rPr lang="en-US" dirty="0" smtClean="0"/>
              <a:t>C – Mayor Declares Local Emergency</a:t>
            </a:r>
          </a:p>
          <a:p>
            <a:r>
              <a:rPr lang="en-US" dirty="0" smtClean="0"/>
              <a:t>D – City Facilities closed</a:t>
            </a:r>
          </a:p>
          <a:p>
            <a:r>
              <a:rPr lang="en-US" dirty="0" smtClean="0"/>
              <a:t>E – Vaccinations begin</a:t>
            </a:r>
          </a:p>
          <a:p>
            <a:r>
              <a:rPr lang="en-US" dirty="0" smtClean="0"/>
              <a:t>M – Statewide mask mandate</a:t>
            </a:r>
          </a:p>
          <a:p>
            <a:r>
              <a:rPr lang="en-US" strike="sngStrike" dirty="0"/>
              <a:t>M</a:t>
            </a:r>
            <a:r>
              <a:rPr lang="en-US" dirty="0" smtClean="0"/>
              <a:t> – Statewide mask mandate ends</a:t>
            </a:r>
            <a:endParaRPr lang="en-US" dirty="0"/>
          </a:p>
        </p:txBody>
      </p:sp>
      <p:sp>
        <p:nvSpPr>
          <p:cNvPr id="7" name="Rectangle 6"/>
          <p:cNvSpPr/>
          <p:nvPr/>
        </p:nvSpPr>
        <p:spPr>
          <a:xfrm>
            <a:off x="533400" y="5562600"/>
            <a:ext cx="317716" cy="369332"/>
          </a:xfrm>
          <a:prstGeom prst="rect">
            <a:avLst/>
          </a:prstGeom>
        </p:spPr>
        <p:txBody>
          <a:bodyPr wrap="none">
            <a:spAutoFit/>
          </a:bodyPr>
          <a:lstStyle/>
          <a:p>
            <a:r>
              <a:rPr lang="en-US"/>
              <a:t>A</a:t>
            </a:r>
            <a:endParaRPr lang="en-US" dirty="0"/>
          </a:p>
        </p:txBody>
      </p:sp>
      <p:sp>
        <p:nvSpPr>
          <p:cNvPr id="8" name="Rectangle 7"/>
          <p:cNvSpPr/>
          <p:nvPr/>
        </p:nvSpPr>
        <p:spPr>
          <a:xfrm>
            <a:off x="1524000" y="4800600"/>
            <a:ext cx="309700" cy="369332"/>
          </a:xfrm>
          <a:prstGeom prst="rect">
            <a:avLst/>
          </a:prstGeom>
        </p:spPr>
        <p:txBody>
          <a:bodyPr wrap="none">
            <a:spAutoFit/>
          </a:bodyPr>
          <a:lstStyle/>
          <a:p>
            <a:r>
              <a:rPr lang="en-US" dirty="0" smtClean="0"/>
              <a:t>B</a:t>
            </a:r>
            <a:endParaRPr lang="en-US" dirty="0"/>
          </a:p>
        </p:txBody>
      </p:sp>
      <p:sp>
        <p:nvSpPr>
          <p:cNvPr id="9" name="Rectangle 8"/>
          <p:cNvSpPr/>
          <p:nvPr/>
        </p:nvSpPr>
        <p:spPr>
          <a:xfrm>
            <a:off x="2895600" y="2362200"/>
            <a:ext cx="308098" cy="369332"/>
          </a:xfrm>
          <a:prstGeom prst="rect">
            <a:avLst/>
          </a:prstGeom>
        </p:spPr>
        <p:txBody>
          <a:bodyPr wrap="none">
            <a:spAutoFit/>
          </a:bodyPr>
          <a:lstStyle/>
          <a:p>
            <a:r>
              <a:rPr lang="en-US" dirty="0" smtClean="0"/>
              <a:t>C</a:t>
            </a:r>
            <a:endParaRPr lang="en-US" dirty="0"/>
          </a:p>
        </p:txBody>
      </p:sp>
      <p:sp>
        <p:nvSpPr>
          <p:cNvPr id="10" name="Rectangle 9"/>
          <p:cNvSpPr/>
          <p:nvPr/>
        </p:nvSpPr>
        <p:spPr>
          <a:xfrm>
            <a:off x="2914395" y="2029009"/>
            <a:ext cx="327334" cy="369332"/>
          </a:xfrm>
          <a:prstGeom prst="rect">
            <a:avLst/>
          </a:prstGeom>
        </p:spPr>
        <p:txBody>
          <a:bodyPr wrap="none">
            <a:spAutoFit/>
          </a:bodyPr>
          <a:lstStyle/>
          <a:p>
            <a:r>
              <a:rPr lang="en-US" dirty="0"/>
              <a:t>D</a:t>
            </a:r>
          </a:p>
        </p:txBody>
      </p:sp>
      <p:sp>
        <p:nvSpPr>
          <p:cNvPr id="11" name="Rectangle 10"/>
          <p:cNvSpPr/>
          <p:nvPr/>
        </p:nvSpPr>
        <p:spPr>
          <a:xfrm>
            <a:off x="3581400" y="3657600"/>
            <a:ext cx="296876" cy="369332"/>
          </a:xfrm>
          <a:prstGeom prst="rect">
            <a:avLst/>
          </a:prstGeom>
        </p:spPr>
        <p:txBody>
          <a:bodyPr wrap="none">
            <a:spAutoFit/>
          </a:bodyPr>
          <a:lstStyle/>
          <a:p>
            <a:r>
              <a:rPr lang="en-US" dirty="0"/>
              <a:t>E</a:t>
            </a:r>
          </a:p>
        </p:txBody>
      </p:sp>
      <p:sp>
        <p:nvSpPr>
          <p:cNvPr id="12" name="Rectangle 11"/>
          <p:cNvSpPr/>
          <p:nvPr/>
        </p:nvSpPr>
        <p:spPr>
          <a:xfrm>
            <a:off x="1833700" y="4615934"/>
            <a:ext cx="381836" cy="369332"/>
          </a:xfrm>
          <a:prstGeom prst="rect">
            <a:avLst/>
          </a:prstGeom>
        </p:spPr>
        <p:txBody>
          <a:bodyPr wrap="none">
            <a:spAutoFit/>
          </a:bodyPr>
          <a:lstStyle/>
          <a:p>
            <a:r>
              <a:rPr lang="en-US" dirty="0"/>
              <a:t>M</a:t>
            </a:r>
          </a:p>
        </p:txBody>
      </p:sp>
      <p:sp>
        <p:nvSpPr>
          <p:cNvPr id="13" name="Rectangle 12"/>
          <p:cNvSpPr/>
          <p:nvPr/>
        </p:nvSpPr>
        <p:spPr>
          <a:xfrm>
            <a:off x="4953000" y="4246602"/>
            <a:ext cx="381836" cy="369332"/>
          </a:xfrm>
          <a:prstGeom prst="rect">
            <a:avLst/>
          </a:prstGeom>
        </p:spPr>
        <p:txBody>
          <a:bodyPr wrap="none">
            <a:spAutoFit/>
          </a:bodyPr>
          <a:lstStyle/>
          <a:p>
            <a:r>
              <a:rPr lang="en-US" strike="sngStrike" dirty="0"/>
              <a:t>M</a:t>
            </a:r>
            <a:endParaRPr lang="en-US" dirty="0"/>
          </a:p>
        </p:txBody>
      </p:sp>
      <p:sp>
        <p:nvSpPr>
          <p:cNvPr id="15" name="Left Brace 14"/>
          <p:cNvSpPr/>
          <p:nvPr/>
        </p:nvSpPr>
        <p:spPr>
          <a:xfrm rot="5400000">
            <a:off x="1035158" y="4311758"/>
            <a:ext cx="304800" cy="672884"/>
          </a:xfrm>
          <a:prstGeom prst="lef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Rectangle 15"/>
          <p:cNvSpPr/>
          <p:nvPr/>
        </p:nvSpPr>
        <p:spPr>
          <a:xfrm>
            <a:off x="381000" y="4121324"/>
            <a:ext cx="1991251" cy="369332"/>
          </a:xfrm>
          <a:prstGeom prst="rect">
            <a:avLst/>
          </a:prstGeom>
        </p:spPr>
        <p:txBody>
          <a:bodyPr wrap="none">
            <a:spAutoFit/>
          </a:bodyPr>
          <a:lstStyle/>
          <a:p>
            <a:r>
              <a:rPr lang="en-US" dirty="0" smtClean="0"/>
              <a:t>Stay at home order</a:t>
            </a:r>
            <a:endParaRPr lang="en-US" dirty="0"/>
          </a:p>
        </p:txBody>
      </p:sp>
    </p:spTree>
    <p:extLst>
      <p:ext uri="{BB962C8B-B14F-4D97-AF65-F5344CB8AC3E}">
        <p14:creationId xmlns:p14="http://schemas.microsoft.com/office/powerpoint/2010/main" val="292025614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37"/>
            <a:ext cx="9144000" cy="4991725"/>
          </a:xfrm>
          <a:prstGeom prst="rect">
            <a:avLst/>
          </a:prstGeom>
        </p:spPr>
      </p:pic>
    </p:spTree>
    <p:extLst>
      <p:ext uri="{BB962C8B-B14F-4D97-AF65-F5344CB8AC3E}">
        <p14:creationId xmlns:p14="http://schemas.microsoft.com/office/powerpoint/2010/main" val="767074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303"/>
            <a:ext cx="9144000" cy="5083393"/>
          </a:xfrm>
          <a:prstGeom prst="rect">
            <a:avLst/>
          </a:prstGeom>
        </p:spPr>
      </p:pic>
    </p:spTree>
    <p:extLst>
      <p:ext uri="{BB962C8B-B14F-4D97-AF65-F5344CB8AC3E}">
        <p14:creationId xmlns:p14="http://schemas.microsoft.com/office/powerpoint/2010/main" val="3016792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66" y="-34636"/>
            <a:ext cx="7010400" cy="656670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657600"/>
            <a:ext cx="1686045" cy="1515962"/>
          </a:xfrm>
          <a:prstGeom prst="rect">
            <a:avLst/>
          </a:prstGeom>
        </p:spPr>
      </p:pic>
    </p:spTree>
    <p:extLst>
      <p:ext uri="{BB962C8B-B14F-4D97-AF65-F5344CB8AC3E}">
        <p14:creationId xmlns:p14="http://schemas.microsoft.com/office/powerpoint/2010/main" val="73196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232"/>
            <a:ext cx="8153400" cy="1143000"/>
          </a:xfrm>
        </p:spPr>
        <p:txBody>
          <a:bodyPr/>
          <a:lstStyle/>
          <a:p>
            <a:r>
              <a:rPr lang="en-US" dirty="0" smtClean="0"/>
              <a:t>Local Public Health Duties in MN</a:t>
            </a:r>
            <a:endParaRPr lang="en-US" dirty="0"/>
          </a:p>
        </p:txBody>
      </p:sp>
      <p:sp>
        <p:nvSpPr>
          <p:cNvPr id="3" name="Content Placeholder 2"/>
          <p:cNvSpPr>
            <a:spLocks noGrp="1"/>
          </p:cNvSpPr>
          <p:nvPr>
            <p:ph idx="1"/>
          </p:nvPr>
        </p:nvSpPr>
        <p:spPr>
          <a:xfrm>
            <a:off x="766689" y="1295400"/>
            <a:ext cx="8152228" cy="4382086"/>
          </a:xfrm>
        </p:spPr>
        <p:txBody>
          <a:bodyPr/>
          <a:lstStyle/>
          <a:p>
            <a:r>
              <a:rPr lang="en-US" sz="2400" dirty="0" smtClean="0"/>
              <a:t>MN statute 145A defines the duties of community health boards, which are to:</a:t>
            </a:r>
          </a:p>
          <a:p>
            <a:pPr lvl="1"/>
            <a:r>
              <a:rPr lang="en-US" sz="2400" dirty="0" smtClean="0">
                <a:solidFill>
                  <a:srgbClr val="5F5F5F"/>
                </a:solidFill>
              </a:rPr>
              <a:t>Assure </a:t>
            </a:r>
            <a:r>
              <a:rPr lang="en-US" sz="2400" dirty="0">
                <a:solidFill>
                  <a:srgbClr val="5F5F5F"/>
                </a:solidFill>
              </a:rPr>
              <a:t>an adequate local public health infrastructure</a:t>
            </a:r>
          </a:p>
          <a:p>
            <a:pPr lvl="1"/>
            <a:r>
              <a:rPr lang="en-US" sz="2400" dirty="0">
                <a:solidFill>
                  <a:srgbClr val="5F5F5F"/>
                </a:solidFill>
              </a:rPr>
              <a:t>Promote healthy behaviors and healthy communities</a:t>
            </a:r>
          </a:p>
          <a:p>
            <a:pPr lvl="1"/>
            <a:r>
              <a:rPr lang="en-US" sz="2400" dirty="0">
                <a:solidFill>
                  <a:srgbClr val="5F5F5F"/>
                </a:solidFill>
              </a:rPr>
              <a:t>Prevent the spread of infectious disease</a:t>
            </a:r>
          </a:p>
          <a:p>
            <a:pPr lvl="1"/>
            <a:r>
              <a:rPr lang="en-US" sz="2400" dirty="0">
                <a:solidFill>
                  <a:srgbClr val="5F5F5F"/>
                </a:solidFill>
              </a:rPr>
              <a:t>Protect against environmental health hazards</a:t>
            </a:r>
          </a:p>
          <a:p>
            <a:pPr lvl="1"/>
            <a:r>
              <a:rPr lang="en-US" sz="2400" dirty="0">
                <a:solidFill>
                  <a:srgbClr val="5F5F5F"/>
                </a:solidFill>
              </a:rPr>
              <a:t>Prepare for and respond to disasters, assist communities in recovery</a:t>
            </a:r>
          </a:p>
          <a:p>
            <a:pPr lvl="1"/>
            <a:r>
              <a:rPr lang="en-US" sz="2400" dirty="0">
                <a:solidFill>
                  <a:srgbClr val="5F5F5F"/>
                </a:solidFill>
              </a:rPr>
              <a:t>Assure the quality and accessibility of </a:t>
            </a:r>
            <a:r>
              <a:rPr lang="en-US" sz="2400" dirty="0" smtClean="0">
                <a:solidFill>
                  <a:srgbClr val="5F5F5F"/>
                </a:solidFill>
              </a:rPr>
              <a:t>health</a:t>
            </a:r>
            <a:endParaRPr lang="en-US" sz="2400" dirty="0">
              <a:solidFill>
                <a:srgbClr val="5F5F5F"/>
              </a:solidFill>
            </a:endParaRPr>
          </a:p>
        </p:txBody>
      </p:sp>
    </p:spTree>
    <p:extLst>
      <p:ext uri="{BB962C8B-B14F-4D97-AF65-F5344CB8AC3E}">
        <p14:creationId xmlns:p14="http://schemas.microsoft.com/office/powerpoint/2010/main" val="1337226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new normal</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We are still in a pandemic</a:t>
            </a:r>
          </a:p>
          <a:p>
            <a:pPr lvl="1"/>
            <a:r>
              <a:rPr lang="en-US" sz="3000" dirty="0" smtClean="0"/>
              <a:t>Each day gets better here with increasing vaccine coverage and decreasing cases</a:t>
            </a:r>
          </a:p>
          <a:p>
            <a:r>
              <a:rPr lang="en-US" sz="3200" dirty="0" smtClean="0"/>
              <a:t>We all process risk differently </a:t>
            </a:r>
            <a:endParaRPr lang="en-US" sz="3200" dirty="0" smtClean="0"/>
          </a:p>
          <a:p>
            <a:r>
              <a:rPr lang="en-US" sz="3200" dirty="0" smtClean="0"/>
              <a:t>Keep equity at the center</a:t>
            </a:r>
            <a:endParaRPr lang="en-US" sz="3200" dirty="0" smtClean="0"/>
          </a:p>
          <a:p>
            <a:r>
              <a:rPr lang="en-US" sz="3200" dirty="0" smtClean="0"/>
              <a:t>COVID-19 will eventually become endemic</a:t>
            </a:r>
          </a:p>
          <a:p>
            <a:endParaRPr lang="en-US" sz="3200" dirty="0" smtClean="0"/>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1205313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think about</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Host a vaccine clinic at your building </a:t>
            </a:r>
          </a:p>
          <a:p>
            <a:r>
              <a:rPr lang="en-US" sz="3200" dirty="0" smtClean="0"/>
              <a:t>Recognize the pandemic has been hard on everyone and amplified existing stressors. </a:t>
            </a:r>
          </a:p>
          <a:p>
            <a:pPr lvl="1"/>
            <a:r>
              <a:rPr lang="en-US" sz="3000" dirty="0" smtClean="0"/>
              <a:t>Think about yourself, your team and your residents</a:t>
            </a:r>
          </a:p>
          <a:p>
            <a:pPr lvl="1"/>
            <a:r>
              <a:rPr lang="en-US" sz="3000" dirty="0" smtClean="0"/>
              <a:t>Adjustments like this are change</a:t>
            </a:r>
          </a:p>
          <a:p>
            <a:r>
              <a:rPr lang="en-US" sz="3400" dirty="0" smtClean="0"/>
              <a:t>Build </a:t>
            </a:r>
            <a:r>
              <a:rPr lang="en-US" sz="3400" dirty="0"/>
              <a:t>or grow relationship with LPH or healthcare</a:t>
            </a:r>
          </a:p>
          <a:p>
            <a:pPr lvl="1"/>
            <a:endParaRPr lang="en-US" sz="3000" dirty="0" smtClean="0"/>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3622120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BE3CC3-A2A2-7043-9690-E7CB2B0E95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938" y="0"/>
            <a:ext cx="8682123" cy="6858000"/>
          </a:xfrm>
          <a:prstGeom prst="rect">
            <a:avLst/>
          </a:prstGeom>
        </p:spPr>
      </p:pic>
    </p:spTree>
    <p:extLst>
      <p:ext uri="{BB962C8B-B14F-4D97-AF65-F5344CB8AC3E}">
        <p14:creationId xmlns:p14="http://schemas.microsoft.com/office/powerpoint/2010/main" val="14195165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Areas</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Be confident in vaccination</a:t>
            </a:r>
          </a:p>
          <a:p>
            <a:pPr lvl="1"/>
            <a:r>
              <a:rPr lang="en-US" sz="3000" dirty="0" smtClean="0"/>
              <a:t>Fully vaccinated can return to most things without masks per CDC</a:t>
            </a:r>
          </a:p>
          <a:p>
            <a:r>
              <a:rPr lang="en-US" sz="3200" dirty="0" smtClean="0"/>
              <a:t>Think about users and your community</a:t>
            </a:r>
          </a:p>
          <a:p>
            <a:pPr lvl="1"/>
            <a:r>
              <a:rPr lang="en-US" sz="3000" dirty="0" smtClean="0"/>
              <a:t>Who cant be vaccinated in our community</a:t>
            </a:r>
          </a:p>
          <a:p>
            <a:r>
              <a:rPr lang="en-US" sz="3200" dirty="0" smtClean="0"/>
              <a:t>Follow local, state and federal guidance</a:t>
            </a:r>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269162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 </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Be confident in vaccination</a:t>
            </a:r>
          </a:p>
          <a:p>
            <a:r>
              <a:rPr lang="en-US" sz="3200" dirty="0" smtClean="0"/>
              <a:t>Things to consider</a:t>
            </a:r>
          </a:p>
          <a:p>
            <a:pPr lvl="1"/>
            <a:r>
              <a:rPr lang="en-US" sz="3000" dirty="0"/>
              <a:t>Consider your staff doing </a:t>
            </a:r>
            <a:r>
              <a:rPr lang="en-US" sz="3000" dirty="0" smtClean="0"/>
              <a:t>inspections </a:t>
            </a:r>
            <a:endParaRPr lang="en-US" sz="3000" dirty="0"/>
          </a:p>
          <a:p>
            <a:pPr lvl="1"/>
            <a:r>
              <a:rPr lang="en-US" sz="3000" dirty="0" smtClean="0"/>
              <a:t>Consider your residents</a:t>
            </a:r>
          </a:p>
          <a:p>
            <a:r>
              <a:rPr lang="en-US" sz="3200" dirty="0" smtClean="0"/>
              <a:t>Follow local, state and federal guidance</a:t>
            </a:r>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2416972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Think about how people catch COVID-19</a:t>
            </a:r>
          </a:p>
          <a:p>
            <a:r>
              <a:rPr lang="en-US" sz="3200" dirty="0" smtClean="0"/>
              <a:t>Be confident in vaccination</a:t>
            </a:r>
          </a:p>
          <a:p>
            <a:r>
              <a:rPr lang="en-US" sz="3200" dirty="0" smtClean="0"/>
              <a:t>Regular cleaning is important. Routine disinfecting not necessary in most situations per </a:t>
            </a:r>
            <a:r>
              <a:rPr lang="en-US" sz="3200" dirty="0" smtClean="0"/>
              <a:t>CDC for COVID-19. </a:t>
            </a:r>
            <a:endParaRPr lang="en-US" sz="3000" dirty="0" smtClean="0"/>
          </a:p>
          <a:p>
            <a:r>
              <a:rPr lang="en-US" sz="3200" dirty="0" smtClean="0"/>
              <a:t>Follow local, state and federal guidance</a:t>
            </a:r>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9978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232"/>
            <a:ext cx="8229600" cy="1143000"/>
          </a:xfrm>
        </p:spPr>
        <p:txBody>
          <a:bodyPr/>
          <a:lstStyle/>
          <a:p>
            <a:r>
              <a:rPr lang="en-US" dirty="0" smtClean="0"/>
              <a:t>Communication Regarding COVID-19</a:t>
            </a:r>
            <a:endParaRPr lang="en-US" dirty="0"/>
          </a:p>
        </p:txBody>
      </p:sp>
      <p:sp>
        <p:nvSpPr>
          <p:cNvPr id="3" name="Content Placeholder 2"/>
          <p:cNvSpPr>
            <a:spLocks noGrp="1"/>
          </p:cNvSpPr>
          <p:nvPr>
            <p:ph idx="1"/>
          </p:nvPr>
        </p:nvSpPr>
        <p:spPr>
          <a:xfrm>
            <a:off x="766688" y="1596682"/>
            <a:ext cx="8377311" cy="5108917"/>
          </a:xfrm>
        </p:spPr>
        <p:txBody>
          <a:bodyPr>
            <a:normAutofit/>
          </a:bodyPr>
          <a:lstStyle/>
          <a:p>
            <a:r>
              <a:rPr lang="en-US" sz="3200" dirty="0" smtClean="0"/>
              <a:t>Stay humble </a:t>
            </a:r>
          </a:p>
          <a:p>
            <a:r>
              <a:rPr lang="en-US" sz="3200" dirty="0"/>
              <a:t>Expect additional changes</a:t>
            </a:r>
            <a:endParaRPr lang="en-US" sz="3000" dirty="0"/>
          </a:p>
          <a:p>
            <a:r>
              <a:rPr lang="en-US" sz="3200" dirty="0" smtClean="0"/>
              <a:t>Use trusted sources for info</a:t>
            </a:r>
          </a:p>
          <a:p>
            <a:pPr lvl="1"/>
            <a:r>
              <a:rPr lang="en-US" sz="3000" dirty="0" smtClean="0"/>
              <a:t>Think about how they have adapted messages as the science changes</a:t>
            </a:r>
          </a:p>
          <a:p>
            <a:pPr lvl="1"/>
            <a:r>
              <a:rPr lang="en-US" sz="3000" dirty="0" smtClean="0"/>
              <a:t>Have they corrected information they got wrong</a:t>
            </a:r>
          </a:p>
          <a:p>
            <a:r>
              <a:rPr lang="en-US" sz="3200" dirty="0" smtClean="0"/>
              <a:t>Utilize the resources from CDC/MDH</a:t>
            </a:r>
          </a:p>
          <a:p>
            <a:pPr marL="114300" indent="0">
              <a:buNone/>
            </a:pPr>
            <a:endParaRPr lang="en-US" sz="3000" dirty="0"/>
          </a:p>
          <a:p>
            <a:pPr marL="114300" indent="0">
              <a:buNone/>
            </a:pPr>
            <a:endParaRPr lang="en-US" sz="3000" dirty="0" smtClean="0"/>
          </a:p>
          <a:p>
            <a:endParaRPr lang="en-US" sz="3000" dirty="0"/>
          </a:p>
        </p:txBody>
      </p:sp>
    </p:spTree>
    <p:extLst>
      <p:ext uri="{BB962C8B-B14F-4D97-AF65-F5344CB8AC3E}">
        <p14:creationId xmlns:p14="http://schemas.microsoft.com/office/powerpoint/2010/main" val="2723810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283" b="29208"/>
          <a:stretch/>
        </p:blipFill>
        <p:spPr>
          <a:xfrm>
            <a:off x="738326" y="1371600"/>
            <a:ext cx="5485676" cy="3429000"/>
          </a:xfrm>
          <a:prstGeom prst="rect">
            <a:avLst/>
          </a:prstGeom>
          <a:effectLst>
            <a:outerShdw blurRad="50800" dist="38100" dir="5400000" algn="t" rotWithShape="0">
              <a:prstClr val="black">
                <a:alpha val="40000"/>
              </a:prstClr>
            </a:outerShdw>
          </a:effectLst>
        </p:spPr>
      </p:pic>
      <p:pic>
        <p:nvPicPr>
          <p:cNvPr id="3" name="Picture 2"/>
          <p:cNvPicPr>
            <a:picLocks noChangeAspect="1"/>
          </p:cNvPicPr>
          <p:nvPr/>
        </p:nvPicPr>
        <p:blipFill rotWithShape="1">
          <a:blip r:embed="rId4"/>
          <a:srcRect l="24903" t="5319"/>
          <a:stretch/>
        </p:blipFill>
        <p:spPr>
          <a:xfrm>
            <a:off x="5715000" y="3886200"/>
            <a:ext cx="3217026" cy="2277122"/>
          </a:xfrm>
          <a:prstGeom prst="rect">
            <a:avLst/>
          </a:prstGeom>
          <a:effectLst>
            <a:outerShdw blurRad="50800" dist="38100" dir="5400000" algn="t" rotWithShape="0">
              <a:prstClr val="black">
                <a:alpha val="40000"/>
              </a:prstClr>
            </a:outerShdw>
          </a:effectLst>
        </p:spPr>
      </p:pic>
      <p:sp>
        <p:nvSpPr>
          <p:cNvPr id="6" name="Rectangle 5"/>
          <p:cNvSpPr/>
          <p:nvPr/>
        </p:nvSpPr>
        <p:spPr>
          <a:xfrm>
            <a:off x="681807" y="4800600"/>
            <a:ext cx="3351559" cy="369332"/>
          </a:xfrm>
          <a:prstGeom prst="rect">
            <a:avLst/>
          </a:prstGeom>
        </p:spPr>
        <p:txBody>
          <a:bodyPr wrap="none">
            <a:spAutoFit/>
          </a:bodyPr>
          <a:lstStyle/>
          <a:p>
            <a:r>
              <a:rPr lang="en-US" dirty="0"/>
              <a:t>CDC/ C.S. Goldsmith and A. </a:t>
            </a:r>
            <a:r>
              <a:rPr lang="en-US" dirty="0" err="1"/>
              <a:t>Tamin</a:t>
            </a:r>
            <a:endParaRPr lang="en-US" dirty="0"/>
          </a:p>
        </p:txBody>
      </p:sp>
      <p:sp>
        <p:nvSpPr>
          <p:cNvPr id="7" name="Rectangle 6"/>
          <p:cNvSpPr/>
          <p:nvPr/>
        </p:nvSpPr>
        <p:spPr>
          <a:xfrm>
            <a:off x="5410200" y="6172200"/>
            <a:ext cx="3614644" cy="369332"/>
          </a:xfrm>
          <a:prstGeom prst="rect">
            <a:avLst/>
          </a:prstGeom>
        </p:spPr>
        <p:txBody>
          <a:bodyPr wrap="none">
            <a:spAutoFit/>
          </a:bodyPr>
          <a:lstStyle/>
          <a:p>
            <a:r>
              <a:rPr lang="en-US" dirty="0"/>
              <a:t>Alissa Eckert, MS, Dan Higgins, MAM</a:t>
            </a:r>
          </a:p>
        </p:txBody>
      </p:sp>
      <p:sp>
        <p:nvSpPr>
          <p:cNvPr id="9" name="Title 1"/>
          <p:cNvSpPr>
            <a:spLocks noGrp="1"/>
          </p:cNvSpPr>
          <p:nvPr>
            <p:ph type="title"/>
          </p:nvPr>
        </p:nvSpPr>
        <p:spPr>
          <a:xfrm>
            <a:off x="838200" y="190232"/>
            <a:ext cx="7620000" cy="1143000"/>
          </a:xfrm>
        </p:spPr>
        <p:txBody>
          <a:bodyPr/>
          <a:lstStyle/>
          <a:p>
            <a:r>
              <a:rPr lang="en-US" dirty="0" smtClean="0"/>
              <a:t>Questions?</a:t>
            </a:r>
            <a:endParaRPr lang="en-US" dirty="0"/>
          </a:p>
        </p:txBody>
      </p:sp>
    </p:spTree>
    <p:extLst>
      <p:ext uri="{BB962C8B-B14F-4D97-AF65-F5344CB8AC3E}">
        <p14:creationId xmlns:p14="http://schemas.microsoft.com/office/powerpoint/2010/main" val="160327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1143000" y="152399"/>
            <a:ext cx="8458200" cy="1142999"/>
          </a:xfrm>
        </p:spPr>
        <p:txBody>
          <a:bodyPr/>
          <a:lstStyle/>
          <a:p>
            <a:r>
              <a:rPr lang="en-US" dirty="0" smtClean="0"/>
              <a:t>Community Health Boards </a:t>
            </a:r>
            <a:br>
              <a:rPr lang="en-US" dirty="0" smtClean="0"/>
            </a:br>
            <a:endParaRPr lang="en-US" sz="36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838200"/>
            <a:ext cx="5029199" cy="5712779"/>
          </a:xfrm>
          <a:prstGeom prst="rect">
            <a:avLst/>
          </a:prstGeom>
        </p:spPr>
      </p:pic>
    </p:spTree>
    <p:extLst>
      <p:ext uri="{BB962C8B-B14F-4D97-AF65-F5344CB8AC3E}">
        <p14:creationId xmlns:p14="http://schemas.microsoft.com/office/powerpoint/2010/main" val="1268633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t>
            </a:r>
            <a:r>
              <a:rPr lang="en-US" dirty="0" smtClean="0"/>
              <a:t>actors that determine health</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8215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838200" y="6330176"/>
            <a:ext cx="45640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sz="1100" dirty="0" err="1"/>
              <a:t>Tarlov</a:t>
            </a:r>
            <a:r>
              <a:rPr lang="en-US" altLang="en-US" sz="1100" dirty="0"/>
              <a:t> AR.  Public policy frameworks for improving population health.  </a:t>
            </a:r>
          </a:p>
          <a:p>
            <a:pPr eaLnBrk="1" hangingPunct="1">
              <a:spcBef>
                <a:spcPct val="0"/>
              </a:spcBef>
              <a:buClrTx/>
              <a:buSzTx/>
              <a:buFontTx/>
              <a:buNone/>
            </a:pPr>
            <a:r>
              <a:rPr lang="en-US" altLang="en-US" sz="1100" i="1" dirty="0"/>
              <a:t>Ann N Y </a:t>
            </a:r>
            <a:r>
              <a:rPr lang="en-US" altLang="en-US" sz="1100" i="1" dirty="0" err="1"/>
              <a:t>Acad</a:t>
            </a:r>
            <a:r>
              <a:rPr lang="en-US" altLang="en-US" sz="1100" i="1" dirty="0"/>
              <a:t> </a:t>
            </a:r>
            <a:r>
              <a:rPr lang="en-US" altLang="en-US" sz="1100" i="1" dirty="0" err="1"/>
              <a:t>Sci</a:t>
            </a:r>
            <a:r>
              <a:rPr lang="en-US" altLang="en-US" sz="1100" dirty="0"/>
              <a:t> 1999; 896: 281-93.</a:t>
            </a:r>
          </a:p>
        </p:txBody>
      </p:sp>
    </p:spTree>
    <p:extLst>
      <p:ext uri="{BB962C8B-B14F-4D97-AF65-F5344CB8AC3E}">
        <p14:creationId xmlns:p14="http://schemas.microsoft.com/office/powerpoint/2010/main" val="95745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283" b="29208"/>
          <a:stretch/>
        </p:blipFill>
        <p:spPr>
          <a:xfrm>
            <a:off x="738326" y="1371600"/>
            <a:ext cx="5485676" cy="3429000"/>
          </a:xfrm>
          <a:prstGeom prst="rect">
            <a:avLst/>
          </a:prstGeom>
          <a:effectLst>
            <a:outerShdw blurRad="50800" dist="38100" dir="5400000" algn="t" rotWithShape="0">
              <a:prstClr val="black">
                <a:alpha val="40000"/>
              </a:prstClr>
            </a:outerShdw>
          </a:effectLst>
        </p:spPr>
      </p:pic>
      <p:pic>
        <p:nvPicPr>
          <p:cNvPr id="3" name="Picture 2"/>
          <p:cNvPicPr>
            <a:picLocks noChangeAspect="1"/>
          </p:cNvPicPr>
          <p:nvPr/>
        </p:nvPicPr>
        <p:blipFill rotWithShape="1">
          <a:blip r:embed="rId4"/>
          <a:srcRect l="24903" t="5319"/>
          <a:stretch/>
        </p:blipFill>
        <p:spPr>
          <a:xfrm>
            <a:off x="5715000" y="3886200"/>
            <a:ext cx="3217026" cy="2277122"/>
          </a:xfrm>
          <a:prstGeom prst="rect">
            <a:avLst/>
          </a:prstGeom>
          <a:effectLst>
            <a:outerShdw blurRad="50800" dist="38100" dir="5400000" algn="t" rotWithShape="0">
              <a:prstClr val="black">
                <a:alpha val="40000"/>
              </a:prstClr>
            </a:outerShdw>
          </a:effectLst>
        </p:spPr>
      </p:pic>
      <p:sp>
        <p:nvSpPr>
          <p:cNvPr id="6" name="Rectangle 5"/>
          <p:cNvSpPr/>
          <p:nvPr/>
        </p:nvSpPr>
        <p:spPr>
          <a:xfrm>
            <a:off x="681807" y="4800600"/>
            <a:ext cx="3351559" cy="369332"/>
          </a:xfrm>
          <a:prstGeom prst="rect">
            <a:avLst/>
          </a:prstGeom>
        </p:spPr>
        <p:txBody>
          <a:bodyPr wrap="none">
            <a:spAutoFit/>
          </a:bodyPr>
          <a:lstStyle/>
          <a:p>
            <a:r>
              <a:rPr lang="en-US" dirty="0"/>
              <a:t>CDC/ C.S. Goldsmith and A. </a:t>
            </a:r>
            <a:r>
              <a:rPr lang="en-US" dirty="0" err="1"/>
              <a:t>Tamin</a:t>
            </a:r>
            <a:endParaRPr lang="en-US" dirty="0"/>
          </a:p>
        </p:txBody>
      </p:sp>
      <p:sp>
        <p:nvSpPr>
          <p:cNvPr id="7" name="Rectangle 6"/>
          <p:cNvSpPr/>
          <p:nvPr/>
        </p:nvSpPr>
        <p:spPr>
          <a:xfrm>
            <a:off x="5410200" y="6172200"/>
            <a:ext cx="3614644" cy="369332"/>
          </a:xfrm>
          <a:prstGeom prst="rect">
            <a:avLst/>
          </a:prstGeom>
        </p:spPr>
        <p:txBody>
          <a:bodyPr wrap="none">
            <a:spAutoFit/>
          </a:bodyPr>
          <a:lstStyle/>
          <a:p>
            <a:r>
              <a:rPr lang="en-US" dirty="0"/>
              <a:t>Alissa Eckert, MS, Dan Higgins, MAM</a:t>
            </a:r>
          </a:p>
        </p:txBody>
      </p:sp>
      <p:sp>
        <p:nvSpPr>
          <p:cNvPr id="9" name="Title 1"/>
          <p:cNvSpPr>
            <a:spLocks noGrp="1"/>
          </p:cNvSpPr>
          <p:nvPr>
            <p:ph type="title"/>
          </p:nvPr>
        </p:nvSpPr>
        <p:spPr>
          <a:xfrm>
            <a:off x="838200" y="190232"/>
            <a:ext cx="7620000" cy="1143000"/>
          </a:xfrm>
        </p:spPr>
        <p:txBody>
          <a:bodyPr/>
          <a:lstStyle/>
          <a:p>
            <a:r>
              <a:rPr lang="en-US" dirty="0" smtClean="0"/>
              <a:t>SARS-CoV</a:t>
            </a:r>
            <a:r>
              <a:rPr lang="en-US" dirty="0"/>
              <a:t>-</a:t>
            </a:r>
            <a:r>
              <a:rPr lang="en-US" dirty="0" smtClean="0"/>
              <a:t>2</a:t>
            </a:r>
            <a:endParaRPr lang="en-US" dirty="0"/>
          </a:p>
        </p:txBody>
      </p:sp>
    </p:spTree>
    <p:extLst>
      <p:ext uri="{BB962C8B-B14F-4D97-AF65-F5344CB8AC3E}">
        <p14:creationId xmlns:p14="http://schemas.microsoft.com/office/powerpoint/2010/main" val="3865775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670" y="0"/>
            <a:ext cx="4420930" cy="6858000"/>
          </a:xfrm>
          <a:prstGeom prst="rect">
            <a:avLst/>
          </a:prstGeom>
        </p:spPr>
      </p:pic>
    </p:spTree>
    <p:extLst>
      <p:ext uri="{BB962C8B-B14F-4D97-AF65-F5344CB8AC3E}">
        <p14:creationId xmlns:p14="http://schemas.microsoft.com/office/powerpoint/2010/main" val="362975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894231D-A511-204F-B888-CDE4E72315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5548"/>
            <a:ext cx="9144000" cy="6726903"/>
          </a:xfrm>
          <a:prstGeom prst="rect">
            <a:avLst/>
          </a:prstGeom>
        </p:spPr>
      </p:pic>
    </p:spTree>
    <p:extLst>
      <p:ext uri="{BB962C8B-B14F-4D97-AF65-F5344CB8AC3E}">
        <p14:creationId xmlns:p14="http://schemas.microsoft.com/office/powerpoint/2010/main" val="39938751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767C764-9D10-D64E-A855-0F35E199E1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0411"/>
            <a:ext cx="9144000" cy="6757177"/>
          </a:xfrm>
          <a:prstGeom prst="rect">
            <a:avLst/>
          </a:prstGeom>
        </p:spPr>
      </p:pic>
    </p:spTree>
    <p:extLst>
      <p:ext uri="{BB962C8B-B14F-4D97-AF65-F5344CB8AC3E}">
        <p14:creationId xmlns:p14="http://schemas.microsoft.com/office/powerpoint/2010/main" val="80170411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ooming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Blooming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Bloomington">
  <a:themeElements>
    <a:clrScheme name="Bloomingto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loomington">
      <a:majorFont>
        <a:latin typeface="Helvetica"/>
        <a:ea typeface="Helvetica"/>
        <a:cs typeface="Helvetica"/>
      </a:majorFont>
      <a:minorFont>
        <a:latin typeface="Calibri"/>
        <a:ea typeface="Calibri"/>
        <a:cs typeface="Calibri"/>
      </a:minorFont>
    </a:fontScheme>
    <a:fmtScheme name="Bloomingt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rotWithShape="0">
              <a:srgbClr val="000000">
                <a:alpha val="60000"/>
              </a:srgbClr>
            </a:outerShdw>
          </a:effectLst>
        </a:effectStyle>
        <a:effectStyle>
          <a:effectLst>
            <a:outerShdw blurRad="50800" dist="254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DFAAFC2001B45829BA5E42D51E7B3" ma:contentTypeVersion="0" ma:contentTypeDescription="Create a new document." ma:contentTypeScope="" ma:versionID="c853f101e981a891011a53cadc70fb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47827-49D3-43BF-9F8F-272E30DDD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89A6EC-BA93-454D-B730-4C80FC66630E}">
  <ds:schemaRefs>
    <ds:schemaRef ds:uri="http://schemas.microsoft.com/sharepoint/v3/contenttype/forms"/>
  </ds:schemaRefs>
</ds:datastoreItem>
</file>

<file path=customXml/itemProps3.xml><?xml version="1.0" encoding="utf-8"?>
<ds:datastoreItem xmlns:ds="http://schemas.openxmlformats.org/officeDocument/2006/customXml" ds:itemID="{3CE5385B-BD66-4399-98A7-B513F8F3DE4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1623</TotalTime>
  <Words>732</Words>
  <Application>Microsoft Office PowerPoint</Application>
  <PresentationFormat>On-screen Show (4:3)</PresentationFormat>
  <Paragraphs>108</Paragraphs>
  <Slides>37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 Unicode MS</vt:lpstr>
      <vt:lpstr>Arial</vt:lpstr>
      <vt:lpstr>Calibri</vt:lpstr>
      <vt:lpstr>Cambria</vt:lpstr>
      <vt:lpstr>Corbel</vt:lpstr>
      <vt:lpstr>Times</vt:lpstr>
      <vt:lpstr>Times New Roman</vt:lpstr>
      <vt:lpstr>Wingdings</vt:lpstr>
      <vt:lpstr>Bloomington</vt:lpstr>
      <vt:lpstr>1_Bloomington</vt:lpstr>
      <vt:lpstr>2_Bloomington</vt:lpstr>
      <vt:lpstr>COVID Communications: Messaging &amp; Opening as We Transition to the New Normal</vt:lpstr>
      <vt:lpstr>PowerPoint Presentation</vt:lpstr>
      <vt:lpstr>Local Public Health Duties in MN</vt:lpstr>
      <vt:lpstr>Community Health Boards  </vt:lpstr>
      <vt:lpstr>Factors that determine health</vt:lpstr>
      <vt:lpstr>SARS-CoV-2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our new normal</vt:lpstr>
      <vt:lpstr>Things to think about</vt:lpstr>
      <vt:lpstr>PowerPoint Presentation</vt:lpstr>
      <vt:lpstr>Common Areas</vt:lpstr>
      <vt:lpstr>Inspections </vt:lpstr>
      <vt:lpstr>Cleaning </vt:lpstr>
      <vt:lpstr>Communication Regarding COVID-19</vt:lpstr>
      <vt:lpstr>Questions?</vt:lpstr>
    </vt:vector>
  </TitlesOfParts>
  <Company>City of Bloomington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BPH Template</dc:title>
  <dc:creator>userid</dc:creator>
  <cp:lastModifiedBy>Kelley, Nicholas</cp:lastModifiedBy>
  <cp:revision>119</cp:revision>
  <dcterms:created xsi:type="dcterms:W3CDTF">2015-08-05T17:04:25Z</dcterms:created>
  <dcterms:modified xsi:type="dcterms:W3CDTF">2021-05-20T13:56:37Z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0x0101000C4DFAAFC2001B45829BA5E42D51E7B3</vt:lpwstr>
  </property>
</Properties>
</file>